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56" r:id="rId2"/>
    <p:sldId id="258" r:id="rId3"/>
    <p:sldId id="261" r:id="rId4"/>
    <p:sldId id="297" r:id="rId5"/>
    <p:sldId id="270" r:id="rId6"/>
    <p:sldId id="275" r:id="rId7"/>
    <p:sldId id="260" r:id="rId8"/>
    <p:sldId id="263" r:id="rId9"/>
    <p:sldId id="264" r:id="rId10"/>
    <p:sldId id="265" r:id="rId11"/>
    <p:sldId id="266" r:id="rId12"/>
  </p:sldIdLst>
  <p:sldSz cx="9144000" cy="5143500" type="screen16x9"/>
  <p:notesSz cx="6858000" cy="9144000"/>
  <p:embeddedFontLst>
    <p:embeddedFont>
      <p:font typeface="Arial Black" panose="020B0A04020102020204" pitchFamily="34" charset="0"/>
      <p:bold r:id="rId14"/>
    </p:embeddedFont>
    <p:embeddedFont>
      <p:font typeface="Barlow" panose="00000500000000000000" pitchFamily="2" charset="0"/>
      <p:regular r:id="rId15"/>
      <p:bold r:id="rId16"/>
      <p:italic r:id="rId17"/>
      <p:boldItalic r:id="rId18"/>
    </p:embeddedFont>
    <p:embeddedFont>
      <p:font typeface="Days One" panose="020B0604020202020204" charset="0"/>
      <p:regular r:id="rId19"/>
    </p:embeddedFont>
    <p:embeddedFont>
      <p:font typeface="Nunito Light" pitchFamily="2" charset="0"/>
      <p:regular r:id="rId20"/>
    </p:embeddedFont>
    <p:embeddedFont>
      <p:font typeface="Open Sans" panose="020B0606030504020204" pitchFamily="34" charset="0"/>
      <p:regular r:id="rId21"/>
      <p:bold r:id="rId22"/>
      <p:italic r:id="rId23"/>
      <p:boldItalic r:id="rId24"/>
    </p:embeddedFont>
    <p:embeddedFont>
      <p:font typeface="Raleway"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3B4C38-A3DA-4406-BEE6-EF738DF2455F}" v="326" dt="2024-08-22T07:09:36.350"/>
  </p1510:revLst>
</p1510:revInfo>
</file>

<file path=ppt/tableStyles.xml><?xml version="1.0" encoding="utf-8"?>
<a:tblStyleLst xmlns:a="http://schemas.openxmlformats.org/drawingml/2006/main" def="{8A104B18-79A1-4CB2-A70F-36296FF237CA}">
  <a:tblStyle styleId="{8A104B18-79A1-4CB2-A70F-36296FF237C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FF1B3C9-B675-46F9-B5EC-635698ADB63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29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vprajapati1601@gmail.com" userId="da166c842f90a158" providerId="LiveId" clId="{923B4C38-A3DA-4406-BEE6-EF738DF2455F}"/>
    <pc:docChg chg="undo redo custSel addSld delSld modSld sldOrd">
      <pc:chgData name="niravprajapati1601@gmail.com" userId="da166c842f90a158" providerId="LiveId" clId="{923B4C38-A3DA-4406-BEE6-EF738DF2455F}" dt="2024-08-22T07:09:36.350" v="1217"/>
      <pc:docMkLst>
        <pc:docMk/>
      </pc:docMkLst>
      <pc:sldChg chg="delSp modSp mod modTransition modAnim">
        <pc:chgData name="niravprajapati1601@gmail.com" userId="da166c842f90a158" providerId="LiveId" clId="{923B4C38-A3DA-4406-BEE6-EF738DF2455F}" dt="2024-08-22T05:15:54.742" v="374"/>
        <pc:sldMkLst>
          <pc:docMk/>
          <pc:sldMk cId="0" sldId="256"/>
        </pc:sldMkLst>
        <pc:spChg chg="mod">
          <ac:chgData name="niravprajapati1601@gmail.com" userId="da166c842f90a158" providerId="LiveId" clId="{923B4C38-A3DA-4406-BEE6-EF738DF2455F}" dt="2024-08-22T04:26:37.727" v="91" actId="207"/>
          <ac:spMkLst>
            <pc:docMk/>
            <pc:sldMk cId="0" sldId="256"/>
            <ac:spMk id="157" creationId="{00000000-0000-0000-0000-000000000000}"/>
          </ac:spMkLst>
        </pc:spChg>
        <pc:spChg chg="del mod">
          <ac:chgData name="niravprajapati1601@gmail.com" userId="da166c842f90a158" providerId="LiveId" clId="{923B4C38-A3DA-4406-BEE6-EF738DF2455F}" dt="2024-08-22T04:24:45.533" v="74" actId="478"/>
          <ac:spMkLst>
            <pc:docMk/>
            <pc:sldMk cId="0" sldId="256"/>
            <ac:spMk id="158" creationId="{00000000-0000-0000-0000-000000000000}"/>
          </ac:spMkLst>
        </pc:spChg>
        <pc:spChg chg="mod">
          <ac:chgData name="niravprajapati1601@gmail.com" userId="da166c842f90a158" providerId="LiveId" clId="{923B4C38-A3DA-4406-BEE6-EF738DF2455F}" dt="2024-08-22T04:22:53.099" v="1" actId="20577"/>
          <ac:spMkLst>
            <pc:docMk/>
            <pc:sldMk cId="0" sldId="256"/>
            <ac:spMk id="159" creationId="{00000000-0000-0000-0000-000000000000}"/>
          </ac:spMkLst>
        </pc:spChg>
        <pc:spChg chg="mod">
          <ac:chgData name="niravprajapati1601@gmail.com" userId="da166c842f90a158" providerId="LiveId" clId="{923B4C38-A3DA-4406-BEE6-EF738DF2455F}" dt="2024-08-22T04:23:02.416" v="2" actId="6549"/>
          <ac:spMkLst>
            <pc:docMk/>
            <pc:sldMk cId="0" sldId="256"/>
            <ac:spMk id="160" creationId="{00000000-0000-0000-0000-000000000000}"/>
          </ac:spMkLst>
        </pc:spChg>
      </pc:sldChg>
      <pc:sldChg chg="del">
        <pc:chgData name="niravprajapati1601@gmail.com" userId="da166c842f90a158" providerId="LiveId" clId="{923B4C38-A3DA-4406-BEE6-EF738DF2455F}" dt="2024-08-22T04:28:25.387" v="104" actId="47"/>
        <pc:sldMkLst>
          <pc:docMk/>
          <pc:sldMk cId="0" sldId="257"/>
        </pc:sldMkLst>
      </pc:sldChg>
      <pc:sldChg chg="addSp delSp modSp mod modTransition modAnim">
        <pc:chgData name="niravprajapati1601@gmail.com" userId="da166c842f90a158" providerId="LiveId" clId="{923B4C38-A3DA-4406-BEE6-EF738DF2455F}" dt="2024-08-22T05:10:46.796" v="339"/>
        <pc:sldMkLst>
          <pc:docMk/>
          <pc:sldMk cId="0" sldId="258"/>
        </pc:sldMkLst>
        <pc:spChg chg="add del mod">
          <ac:chgData name="niravprajapati1601@gmail.com" userId="da166c842f90a158" providerId="LiveId" clId="{923B4C38-A3DA-4406-BEE6-EF738DF2455F}" dt="2024-08-22T04:28:34.810" v="106" actId="478"/>
          <ac:spMkLst>
            <pc:docMk/>
            <pc:sldMk cId="0" sldId="258"/>
            <ac:spMk id="3" creationId="{B9B8A928-669F-C61D-46C5-B38002F3B44C}"/>
          </ac:spMkLst>
        </pc:spChg>
        <pc:spChg chg="add del mod">
          <ac:chgData name="niravprajapati1601@gmail.com" userId="da166c842f90a158" providerId="LiveId" clId="{923B4C38-A3DA-4406-BEE6-EF738DF2455F}" dt="2024-08-22T04:28:34.810" v="106" actId="478"/>
          <ac:spMkLst>
            <pc:docMk/>
            <pc:sldMk cId="0" sldId="258"/>
            <ac:spMk id="5" creationId="{B669ECBF-59DF-77ED-C73C-D44CB9261102}"/>
          </ac:spMkLst>
        </pc:spChg>
        <pc:spChg chg="add del mod">
          <ac:chgData name="niravprajapati1601@gmail.com" userId="da166c842f90a158" providerId="LiveId" clId="{923B4C38-A3DA-4406-BEE6-EF738DF2455F}" dt="2024-08-22T04:28:34.810" v="106" actId="478"/>
          <ac:spMkLst>
            <pc:docMk/>
            <pc:sldMk cId="0" sldId="258"/>
            <ac:spMk id="7" creationId="{F3AF6BC6-7D6A-9DB8-6150-2B29EE4FF1B5}"/>
          </ac:spMkLst>
        </pc:spChg>
        <pc:spChg chg="add del mod">
          <ac:chgData name="niravprajapati1601@gmail.com" userId="da166c842f90a158" providerId="LiveId" clId="{923B4C38-A3DA-4406-BEE6-EF738DF2455F}" dt="2024-08-22T04:28:34.810" v="106" actId="478"/>
          <ac:spMkLst>
            <pc:docMk/>
            <pc:sldMk cId="0" sldId="258"/>
            <ac:spMk id="9" creationId="{1406EBBC-D0C1-A0C5-F8E6-50966DC8491E}"/>
          </ac:spMkLst>
        </pc:spChg>
        <pc:spChg chg="add del mod">
          <ac:chgData name="niravprajapati1601@gmail.com" userId="da166c842f90a158" providerId="LiveId" clId="{923B4C38-A3DA-4406-BEE6-EF738DF2455F}" dt="2024-08-22T04:28:34.810" v="106" actId="478"/>
          <ac:spMkLst>
            <pc:docMk/>
            <pc:sldMk cId="0" sldId="258"/>
            <ac:spMk id="11" creationId="{36EE1BE4-72A0-0A28-C102-07E0CA37AE10}"/>
          </ac:spMkLst>
        </pc:spChg>
        <pc:spChg chg="add del mod">
          <ac:chgData name="niravprajapati1601@gmail.com" userId="da166c842f90a158" providerId="LiveId" clId="{923B4C38-A3DA-4406-BEE6-EF738DF2455F}" dt="2024-08-22T04:28:34.810" v="106" actId="478"/>
          <ac:spMkLst>
            <pc:docMk/>
            <pc:sldMk cId="0" sldId="258"/>
            <ac:spMk id="13" creationId="{E72C218B-7290-B1FC-1286-F56BD51FC1A4}"/>
          </ac:spMkLst>
        </pc:spChg>
        <pc:spChg chg="add del mod">
          <ac:chgData name="niravprajapati1601@gmail.com" userId="da166c842f90a158" providerId="LiveId" clId="{923B4C38-A3DA-4406-BEE6-EF738DF2455F}" dt="2024-08-22T04:28:34.810" v="106" actId="478"/>
          <ac:spMkLst>
            <pc:docMk/>
            <pc:sldMk cId="0" sldId="258"/>
            <ac:spMk id="15" creationId="{94F47A26-B80A-5933-4787-90A964441D44}"/>
          </ac:spMkLst>
        </pc:spChg>
        <pc:spChg chg="add del mod">
          <ac:chgData name="niravprajapati1601@gmail.com" userId="da166c842f90a158" providerId="LiveId" clId="{923B4C38-A3DA-4406-BEE6-EF738DF2455F}" dt="2024-08-22T04:28:34.810" v="106" actId="478"/>
          <ac:spMkLst>
            <pc:docMk/>
            <pc:sldMk cId="0" sldId="258"/>
            <ac:spMk id="17" creationId="{73DBA7B6-02A1-1877-8723-E727B08991AB}"/>
          </ac:spMkLst>
        </pc:spChg>
        <pc:spChg chg="add del mod">
          <ac:chgData name="niravprajapati1601@gmail.com" userId="da166c842f90a158" providerId="LiveId" clId="{923B4C38-A3DA-4406-BEE6-EF738DF2455F}" dt="2024-08-22T04:28:34.810" v="106" actId="478"/>
          <ac:spMkLst>
            <pc:docMk/>
            <pc:sldMk cId="0" sldId="258"/>
            <ac:spMk id="19" creationId="{90C86993-4AE4-C5AB-4296-A656842B48C9}"/>
          </ac:spMkLst>
        </pc:spChg>
        <pc:spChg chg="add del mod">
          <ac:chgData name="niravprajapati1601@gmail.com" userId="da166c842f90a158" providerId="LiveId" clId="{923B4C38-A3DA-4406-BEE6-EF738DF2455F}" dt="2024-08-22T04:28:44.113" v="109" actId="478"/>
          <ac:spMkLst>
            <pc:docMk/>
            <pc:sldMk cId="0" sldId="258"/>
            <ac:spMk id="21" creationId="{DD60492C-47BC-CD0C-FDBA-7FB6DB0AA676}"/>
          </ac:spMkLst>
        </pc:spChg>
        <pc:spChg chg="add del mod">
          <ac:chgData name="niravprajapati1601@gmail.com" userId="da166c842f90a158" providerId="LiveId" clId="{923B4C38-A3DA-4406-BEE6-EF738DF2455F}" dt="2024-08-22T04:28:47.987" v="111" actId="478"/>
          <ac:spMkLst>
            <pc:docMk/>
            <pc:sldMk cId="0" sldId="258"/>
            <ac:spMk id="23" creationId="{D335125F-EF89-27E3-2C07-D1379D73ABEB}"/>
          </ac:spMkLst>
        </pc:spChg>
        <pc:spChg chg="add del mod">
          <ac:chgData name="niravprajapati1601@gmail.com" userId="da166c842f90a158" providerId="LiveId" clId="{923B4C38-A3DA-4406-BEE6-EF738DF2455F}" dt="2024-08-22T04:28:53.010" v="113" actId="478"/>
          <ac:spMkLst>
            <pc:docMk/>
            <pc:sldMk cId="0" sldId="258"/>
            <ac:spMk id="25" creationId="{3862C36E-B7BD-FF67-93D8-7732B9772789}"/>
          </ac:spMkLst>
        </pc:spChg>
        <pc:spChg chg="del mod">
          <ac:chgData name="niravprajapati1601@gmail.com" userId="da166c842f90a158" providerId="LiveId" clId="{923B4C38-A3DA-4406-BEE6-EF738DF2455F}" dt="2024-08-22T04:34:03.664" v="148" actId="478"/>
          <ac:spMkLst>
            <pc:docMk/>
            <pc:sldMk cId="0" sldId="258"/>
            <ac:spMk id="204"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05"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06"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07"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08"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09"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10"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11" creationId="{00000000-0000-0000-0000-000000000000}"/>
          </ac:spMkLst>
        </pc:spChg>
        <pc:spChg chg="del mod">
          <ac:chgData name="niravprajapati1601@gmail.com" userId="da166c842f90a158" providerId="LiveId" clId="{923B4C38-A3DA-4406-BEE6-EF738DF2455F}" dt="2024-08-22T04:28:42.243" v="108" actId="478"/>
          <ac:spMkLst>
            <pc:docMk/>
            <pc:sldMk cId="0" sldId="258"/>
            <ac:spMk id="212"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13" creationId="{00000000-0000-0000-0000-000000000000}"/>
          </ac:spMkLst>
        </pc:spChg>
        <pc:spChg chg="del">
          <ac:chgData name="niravprajapati1601@gmail.com" userId="da166c842f90a158" providerId="LiveId" clId="{923B4C38-A3DA-4406-BEE6-EF738DF2455F}" dt="2024-08-22T04:28:46.718" v="110" actId="478"/>
          <ac:spMkLst>
            <pc:docMk/>
            <pc:sldMk cId="0" sldId="258"/>
            <ac:spMk id="214" creationId="{00000000-0000-0000-0000-000000000000}"/>
          </ac:spMkLst>
        </pc:spChg>
        <pc:spChg chg="del">
          <ac:chgData name="niravprajapati1601@gmail.com" userId="da166c842f90a158" providerId="LiveId" clId="{923B4C38-A3DA-4406-BEE6-EF738DF2455F}" dt="2024-08-22T04:28:31.278" v="105" actId="478"/>
          <ac:spMkLst>
            <pc:docMk/>
            <pc:sldMk cId="0" sldId="258"/>
            <ac:spMk id="215" creationId="{00000000-0000-0000-0000-000000000000}"/>
          </ac:spMkLst>
        </pc:spChg>
        <pc:spChg chg="del">
          <ac:chgData name="niravprajapati1601@gmail.com" userId="da166c842f90a158" providerId="LiveId" clId="{923B4C38-A3DA-4406-BEE6-EF738DF2455F}" dt="2024-08-22T04:28:52.109" v="112" actId="478"/>
          <ac:spMkLst>
            <pc:docMk/>
            <pc:sldMk cId="0" sldId="258"/>
            <ac:spMk id="216" creationId="{00000000-0000-0000-0000-000000000000}"/>
          </ac:spMkLst>
        </pc:spChg>
        <pc:spChg chg="mod">
          <ac:chgData name="niravprajapati1601@gmail.com" userId="da166c842f90a158" providerId="LiveId" clId="{923B4C38-A3DA-4406-BEE6-EF738DF2455F}" dt="2024-08-22T04:33:36.127" v="141" actId="403"/>
          <ac:spMkLst>
            <pc:docMk/>
            <pc:sldMk cId="0" sldId="258"/>
            <ac:spMk id="229" creationId="{00000000-0000-0000-0000-000000000000}"/>
          </ac:spMkLst>
        </pc:spChg>
        <pc:spChg chg="mod">
          <ac:chgData name="niravprajapati1601@gmail.com" userId="da166c842f90a158" providerId="LiveId" clId="{923B4C38-A3DA-4406-BEE6-EF738DF2455F}" dt="2024-08-22T04:33:36.127" v="141" actId="403"/>
          <ac:spMkLst>
            <pc:docMk/>
            <pc:sldMk cId="0" sldId="258"/>
            <ac:spMk id="230" creationId="{00000000-0000-0000-0000-000000000000}"/>
          </ac:spMkLst>
        </pc:spChg>
        <pc:grpChg chg="mod">
          <ac:chgData name="niravprajapati1601@gmail.com" userId="da166c842f90a158" providerId="LiveId" clId="{923B4C38-A3DA-4406-BEE6-EF738DF2455F}" dt="2024-08-22T04:33:57.083" v="145" actId="1076"/>
          <ac:grpSpMkLst>
            <pc:docMk/>
            <pc:sldMk cId="0" sldId="258"/>
            <ac:grpSpMk id="200" creationId="{00000000-0000-0000-0000-000000000000}"/>
          </ac:grpSpMkLst>
        </pc:grpChg>
        <pc:grpChg chg="mod ord">
          <ac:chgData name="niravprajapati1601@gmail.com" userId="da166c842f90a158" providerId="LiveId" clId="{923B4C38-A3DA-4406-BEE6-EF738DF2455F}" dt="2024-08-22T04:33:47.593" v="143" actId="1076"/>
          <ac:grpSpMkLst>
            <pc:docMk/>
            <pc:sldMk cId="0" sldId="258"/>
            <ac:grpSpMk id="228" creationId="{00000000-0000-0000-0000-000000000000}"/>
          </ac:grpSpMkLst>
        </pc:grpChg>
        <pc:picChg chg="add mod ord modCrop">
          <ac:chgData name="niravprajapati1601@gmail.com" userId="da166c842f90a158" providerId="LiveId" clId="{923B4C38-A3DA-4406-BEE6-EF738DF2455F}" dt="2024-08-22T05:10:12.299" v="333" actId="167"/>
          <ac:picMkLst>
            <pc:docMk/>
            <pc:sldMk cId="0" sldId="258"/>
            <ac:picMk id="27" creationId="{8A753B8F-DB20-29C5-A6FF-5B33A66145EA}"/>
          </ac:picMkLst>
        </pc:picChg>
      </pc:sldChg>
      <pc:sldChg chg="del">
        <pc:chgData name="niravprajapati1601@gmail.com" userId="da166c842f90a158" providerId="LiveId" clId="{923B4C38-A3DA-4406-BEE6-EF738DF2455F}" dt="2024-08-22T04:35:05.379" v="155" actId="47"/>
        <pc:sldMkLst>
          <pc:docMk/>
          <pc:sldMk cId="0" sldId="259"/>
        </pc:sldMkLst>
      </pc:sldChg>
      <pc:sldChg chg="addSp delSp modSp mod modTransition modAnim">
        <pc:chgData name="niravprajapati1601@gmail.com" userId="da166c842f90a158" providerId="LiveId" clId="{923B4C38-A3DA-4406-BEE6-EF738DF2455F}" dt="2024-08-22T07:07:59.770" v="1210"/>
        <pc:sldMkLst>
          <pc:docMk/>
          <pc:sldMk cId="0" sldId="260"/>
        </pc:sldMkLst>
        <pc:spChg chg="add del mod">
          <ac:chgData name="niravprajapati1601@gmail.com" userId="da166c842f90a158" providerId="LiveId" clId="{923B4C38-A3DA-4406-BEE6-EF738DF2455F}" dt="2024-08-22T06:20:09.513" v="807" actId="478"/>
          <ac:spMkLst>
            <pc:docMk/>
            <pc:sldMk cId="0" sldId="260"/>
            <ac:spMk id="3" creationId="{1D9B5F6E-782D-1C83-66C5-A194EBAB3FC6}"/>
          </ac:spMkLst>
        </pc:spChg>
        <pc:spChg chg="add del mod">
          <ac:chgData name="niravprajapati1601@gmail.com" userId="da166c842f90a158" providerId="LiveId" clId="{923B4C38-A3DA-4406-BEE6-EF738DF2455F}" dt="2024-08-22T06:20:11.528" v="808" actId="478"/>
          <ac:spMkLst>
            <pc:docMk/>
            <pc:sldMk cId="0" sldId="260"/>
            <ac:spMk id="5" creationId="{C2516B23-1CF1-5AE1-D111-72B2189B398F}"/>
          </ac:spMkLst>
        </pc:spChg>
        <pc:spChg chg="add del mod">
          <ac:chgData name="niravprajapati1601@gmail.com" userId="da166c842f90a158" providerId="LiveId" clId="{923B4C38-A3DA-4406-BEE6-EF738DF2455F}" dt="2024-08-22T06:20:13.855" v="809" actId="478"/>
          <ac:spMkLst>
            <pc:docMk/>
            <pc:sldMk cId="0" sldId="260"/>
            <ac:spMk id="7" creationId="{0441AB45-7818-28AF-3817-237399997784}"/>
          </ac:spMkLst>
        </pc:spChg>
        <pc:spChg chg="add del mod">
          <ac:chgData name="niravprajapati1601@gmail.com" userId="da166c842f90a158" providerId="LiveId" clId="{923B4C38-A3DA-4406-BEE6-EF738DF2455F}" dt="2024-08-22T06:20:11.528" v="808" actId="478"/>
          <ac:spMkLst>
            <pc:docMk/>
            <pc:sldMk cId="0" sldId="260"/>
            <ac:spMk id="9" creationId="{1FD0E8D0-C624-F433-1DED-BAE908AB3A57}"/>
          </ac:spMkLst>
        </pc:spChg>
        <pc:spChg chg="add del mod">
          <ac:chgData name="niravprajapati1601@gmail.com" userId="da166c842f90a158" providerId="LiveId" clId="{923B4C38-A3DA-4406-BEE6-EF738DF2455F}" dt="2024-08-22T06:20:13.855" v="809" actId="478"/>
          <ac:spMkLst>
            <pc:docMk/>
            <pc:sldMk cId="0" sldId="260"/>
            <ac:spMk id="11" creationId="{B6B31471-A9F9-E466-5088-C28A784F6F27}"/>
          </ac:spMkLst>
        </pc:spChg>
        <pc:spChg chg="add del mod">
          <ac:chgData name="niravprajapati1601@gmail.com" userId="da166c842f90a158" providerId="LiveId" clId="{923B4C38-A3DA-4406-BEE6-EF738DF2455F}" dt="2024-08-22T06:20:14.927" v="810" actId="478"/>
          <ac:spMkLst>
            <pc:docMk/>
            <pc:sldMk cId="0" sldId="260"/>
            <ac:spMk id="13" creationId="{C7F28A09-A6DF-F29F-6807-E08912F79662}"/>
          </ac:spMkLst>
        </pc:spChg>
        <pc:spChg chg="add del mod">
          <ac:chgData name="niravprajapati1601@gmail.com" userId="da166c842f90a158" providerId="LiveId" clId="{923B4C38-A3DA-4406-BEE6-EF738DF2455F}" dt="2024-08-22T06:20:14.927" v="810" actId="478"/>
          <ac:spMkLst>
            <pc:docMk/>
            <pc:sldMk cId="0" sldId="260"/>
            <ac:spMk id="15" creationId="{EE71CCB3-AFDE-3EAF-C3CD-0F99D896BBC1}"/>
          </ac:spMkLst>
        </pc:spChg>
        <pc:spChg chg="add del mod">
          <ac:chgData name="niravprajapati1601@gmail.com" userId="da166c842f90a158" providerId="LiveId" clId="{923B4C38-A3DA-4406-BEE6-EF738DF2455F}" dt="2024-08-22T06:37:14.771" v="912" actId="478"/>
          <ac:spMkLst>
            <pc:docMk/>
            <pc:sldMk cId="0" sldId="260"/>
            <ac:spMk id="18" creationId="{72CB30F7-A8A6-2D90-F9EF-CAF8B3A5C58D}"/>
          </ac:spMkLst>
        </pc:spChg>
        <pc:spChg chg="del">
          <ac:chgData name="niravprajapati1601@gmail.com" userId="da166c842f90a158" providerId="LiveId" clId="{923B4C38-A3DA-4406-BEE6-EF738DF2455F}" dt="2024-08-22T06:20:06.794" v="806" actId="478"/>
          <ac:spMkLst>
            <pc:docMk/>
            <pc:sldMk cId="0" sldId="260"/>
            <ac:spMk id="243"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4"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5"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6"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7"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8" creationId="{00000000-0000-0000-0000-000000000000}"/>
          </ac:spMkLst>
        </pc:spChg>
        <pc:spChg chg="del">
          <ac:chgData name="niravprajapati1601@gmail.com" userId="da166c842f90a158" providerId="LiveId" clId="{923B4C38-A3DA-4406-BEE6-EF738DF2455F}" dt="2024-08-22T06:20:06.794" v="806" actId="478"/>
          <ac:spMkLst>
            <pc:docMk/>
            <pc:sldMk cId="0" sldId="260"/>
            <ac:spMk id="249" creationId="{00000000-0000-0000-0000-000000000000}"/>
          </ac:spMkLst>
        </pc:spChg>
        <pc:grpChg chg="del">
          <ac:chgData name="niravprajapati1601@gmail.com" userId="da166c842f90a158" providerId="LiveId" clId="{923B4C38-A3DA-4406-BEE6-EF738DF2455F}" dt="2024-08-22T06:20:06.794" v="806" actId="478"/>
          <ac:grpSpMkLst>
            <pc:docMk/>
            <pc:sldMk cId="0" sldId="260"/>
            <ac:grpSpMk id="254" creationId="{00000000-0000-0000-0000-000000000000}"/>
          </ac:grpSpMkLst>
        </pc:grpChg>
        <pc:grpChg chg="del">
          <ac:chgData name="niravprajapati1601@gmail.com" userId="da166c842f90a158" providerId="LiveId" clId="{923B4C38-A3DA-4406-BEE6-EF738DF2455F}" dt="2024-08-22T06:20:06.794" v="806" actId="478"/>
          <ac:grpSpMkLst>
            <pc:docMk/>
            <pc:sldMk cId="0" sldId="260"/>
            <ac:grpSpMk id="258" creationId="{00000000-0000-0000-0000-000000000000}"/>
          </ac:grpSpMkLst>
        </pc:grpChg>
        <pc:grpChg chg="del">
          <ac:chgData name="niravprajapati1601@gmail.com" userId="da166c842f90a158" providerId="LiveId" clId="{923B4C38-A3DA-4406-BEE6-EF738DF2455F}" dt="2024-08-22T06:20:06.794" v="806" actId="478"/>
          <ac:grpSpMkLst>
            <pc:docMk/>
            <pc:sldMk cId="0" sldId="260"/>
            <ac:grpSpMk id="271" creationId="{00000000-0000-0000-0000-000000000000}"/>
          </ac:grpSpMkLst>
        </pc:grpChg>
        <pc:picChg chg="add mod">
          <ac:chgData name="niravprajapati1601@gmail.com" userId="da166c842f90a158" providerId="LiveId" clId="{923B4C38-A3DA-4406-BEE6-EF738DF2455F}" dt="2024-08-22T06:20:36.646" v="816" actId="1076"/>
          <ac:picMkLst>
            <pc:docMk/>
            <pc:sldMk cId="0" sldId="260"/>
            <ac:picMk id="17" creationId="{94ECF3A3-798C-F003-4B12-53FFCCBE215E}"/>
          </ac:picMkLst>
        </pc:picChg>
      </pc:sldChg>
      <pc:sldChg chg="addSp delSp modSp mod ord modTransition modAnim">
        <pc:chgData name="niravprajapati1601@gmail.com" userId="da166c842f90a158" providerId="LiveId" clId="{923B4C38-A3DA-4406-BEE6-EF738DF2455F}" dt="2024-08-22T06:22:45.293" v="831" actId="1076"/>
        <pc:sldMkLst>
          <pc:docMk/>
          <pc:sldMk cId="0" sldId="261"/>
        </pc:sldMkLst>
        <pc:spChg chg="add del mod">
          <ac:chgData name="niravprajapati1601@gmail.com" userId="da166c842f90a158" providerId="LiveId" clId="{923B4C38-A3DA-4406-BEE6-EF738DF2455F}" dt="2024-08-22T04:35:27.252" v="161" actId="478"/>
          <ac:spMkLst>
            <pc:docMk/>
            <pc:sldMk cId="0" sldId="261"/>
            <ac:spMk id="3" creationId="{DB0459EF-65DE-31AC-7E52-7C0DAEB6F739}"/>
          </ac:spMkLst>
        </pc:spChg>
        <pc:spChg chg="add mod">
          <ac:chgData name="niravprajapati1601@gmail.com" userId="da166c842f90a158" providerId="LiveId" clId="{923B4C38-A3DA-4406-BEE6-EF738DF2455F}" dt="2024-08-22T06:22:45.293" v="831" actId="1076"/>
          <ac:spMkLst>
            <pc:docMk/>
            <pc:sldMk cId="0" sldId="261"/>
            <ac:spMk id="4" creationId="{AD29D8CB-857F-8457-6E36-01ADA936AB15}"/>
          </ac:spMkLst>
        </pc:spChg>
        <pc:spChg chg="mod">
          <ac:chgData name="niravprajapati1601@gmail.com" userId="da166c842f90a158" providerId="LiveId" clId="{923B4C38-A3DA-4406-BEE6-EF738DF2455F}" dt="2024-08-22T06:22:34.910" v="829" actId="1076"/>
          <ac:spMkLst>
            <pc:docMk/>
            <pc:sldMk cId="0" sldId="261"/>
            <ac:spMk id="280" creationId="{00000000-0000-0000-0000-000000000000}"/>
          </ac:spMkLst>
        </pc:spChg>
        <pc:spChg chg="del mod">
          <ac:chgData name="niravprajapati1601@gmail.com" userId="da166c842f90a158" providerId="LiveId" clId="{923B4C38-A3DA-4406-BEE6-EF738DF2455F}" dt="2024-08-22T04:35:46.277" v="166" actId="478"/>
          <ac:spMkLst>
            <pc:docMk/>
            <pc:sldMk cId="0" sldId="261"/>
            <ac:spMk id="281" creationId="{00000000-0000-0000-0000-000000000000}"/>
          </ac:spMkLst>
        </pc:spChg>
        <pc:spChg chg="del mod">
          <ac:chgData name="niravprajapati1601@gmail.com" userId="da166c842f90a158" providerId="LiveId" clId="{923B4C38-A3DA-4406-BEE6-EF738DF2455F}" dt="2024-08-22T06:22:02.096" v="824" actId="478"/>
          <ac:spMkLst>
            <pc:docMk/>
            <pc:sldMk cId="0" sldId="261"/>
            <ac:spMk id="294" creationId="{00000000-0000-0000-0000-000000000000}"/>
          </ac:spMkLst>
        </pc:spChg>
        <pc:grpChg chg="mod">
          <ac:chgData name="niravprajapati1601@gmail.com" userId="da166c842f90a158" providerId="LiveId" clId="{923B4C38-A3DA-4406-BEE6-EF738DF2455F}" dt="2024-08-22T04:40:34.794" v="199" actId="1076"/>
          <ac:grpSpMkLst>
            <pc:docMk/>
            <pc:sldMk cId="0" sldId="261"/>
            <ac:grpSpMk id="295" creationId="{00000000-0000-0000-0000-000000000000}"/>
          </ac:grpSpMkLst>
        </pc:grpChg>
        <pc:grpChg chg="del mod">
          <ac:chgData name="niravprajapati1601@gmail.com" userId="da166c842f90a158" providerId="LiveId" clId="{923B4C38-A3DA-4406-BEE6-EF738DF2455F}" dt="2024-08-22T06:22:10.628" v="826" actId="478"/>
          <ac:grpSpMkLst>
            <pc:docMk/>
            <pc:sldMk cId="0" sldId="261"/>
            <ac:grpSpMk id="300" creationId="{00000000-0000-0000-0000-000000000000}"/>
          </ac:grpSpMkLst>
        </pc:grpChg>
        <pc:picChg chg="add del mod modCrop">
          <ac:chgData name="niravprajapati1601@gmail.com" userId="da166c842f90a158" providerId="LiveId" clId="{923B4C38-A3DA-4406-BEE6-EF738DF2455F}" dt="2024-08-22T04:44:59.423" v="214" actId="478"/>
          <ac:picMkLst>
            <pc:docMk/>
            <pc:sldMk cId="0" sldId="261"/>
            <ac:picMk id="6" creationId="{469D4B24-21F0-6E1D-F03B-F9D354C79FBC}"/>
          </ac:picMkLst>
        </pc:picChg>
        <pc:picChg chg="add mod">
          <ac:chgData name="niravprajapati1601@gmail.com" userId="da166c842f90a158" providerId="LiveId" clId="{923B4C38-A3DA-4406-BEE6-EF738DF2455F}" dt="2024-08-22T04:53:29.065" v="325" actId="14100"/>
          <ac:picMkLst>
            <pc:docMk/>
            <pc:sldMk cId="0" sldId="261"/>
            <ac:picMk id="8" creationId="{3FD12209-EC16-8189-3CA2-7D1559093CC8}"/>
          </ac:picMkLst>
        </pc:picChg>
        <pc:picChg chg="del">
          <ac:chgData name="niravprajapati1601@gmail.com" userId="da166c842f90a158" providerId="LiveId" clId="{923B4C38-A3DA-4406-BEE6-EF738DF2455F}" dt="2024-08-22T04:35:15.464" v="160" actId="478"/>
          <ac:picMkLst>
            <pc:docMk/>
            <pc:sldMk cId="0" sldId="261"/>
            <ac:picMk id="282" creationId="{00000000-0000-0000-0000-000000000000}"/>
          </ac:picMkLst>
        </pc:picChg>
      </pc:sldChg>
      <pc:sldChg chg="del">
        <pc:chgData name="niravprajapati1601@gmail.com" userId="da166c842f90a158" providerId="LiveId" clId="{923B4C38-A3DA-4406-BEE6-EF738DF2455F}" dt="2024-08-22T06:45:48.406" v="913" actId="47"/>
        <pc:sldMkLst>
          <pc:docMk/>
          <pc:sldMk cId="0" sldId="262"/>
        </pc:sldMkLst>
      </pc:sldChg>
      <pc:sldChg chg="addSp delSp modSp mod modTransition modAnim">
        <pc:chgData name="niravprajapati1601@gmail.com" userId="da166c842f90a158" providerId="LiveId" clId="{923B4C38-A3DA-4406-BEE6-EF738DF2455F}" dt="2024-08-22T07:08:08.489" v="1212"/>
        <pc:sldMkLst>
          <pc:docMk/>
          <pc:sldMk cId="0" sldId="263"/>
        </pc:sldMkLst>
        <pc:spChg chg="add del mod">
          <ac:chgData name="niravprajapati1601@gmail.com" userId="da166c842f90a158" providerId="LiveId" clId="{923B4C38-A3DA-4406-BEE6-EF738DF2455F}" dt="2024-08-22T06:45:55.766" v="915" actId="478"/>
          <ac:spMkLst>
            <pc:docMk/>
            <pc:sldMk cId="0" sldId="263"/>
            <ac:spMk id="3" creationId="{74D87B3D-EE7E-39E0-74E7-82A1B6E1633B}"/>
          </ac:spMkLst>
        </pc:spChg>
        <pc:spChg chg="add del mod">
          <ac:chgData name="niravprajapati1601@gmail.com" userId="da166c842f90a158" providerId="LiveId" clId="{923B4C38-A3DA-4406-BEE6-EF738DF2455F}" dt="2024-08-22T06:45:55.766" v="915" actId="478"/>
          <ac:spMkLst>
            <pc:docMk/>
            <pc:sldMk cId="0" sldId="263"/>
            <ac:spMk id="5" creationId="{EFF94C8F-4184-D770-A2DE-AAD6FC2D2A8D}"/>
          </ac:spMkLst>
        </pc:spChg>
        <pc:spChg chg="add del mod">
          <ac:chgData name="niravprajapati1601@gmail.com" userId="da166c842f90a158" providerId="LiveId" clId="{923B4C38-A3DA-4406-BEE6-EF738DF2455F}" dt="2024-08-22T06:45:55.766" v="915" actId="478"/>
          <ac:spMkLst>
            <pc:docMk/>
            <pc:sldMk cId="0" sldId="263"/>
            <ac:spMk id="7" creationId="{D83E1546-3890-4072-7AC1-DB2C176DBF2E}"/>
          </ac:spMkLst>
        </pc:spChg>
        <pc:spChg chg="add del mod">
          <ac:chgData name="niravprajapati1601@gmail.com" userId="da166c842f90a158" providerId="LiveId" clId="{923B4C38-A3DA-4406-BEE6-EF738DF2455F}" dt="2024-08-22T06:45:55.766" v="915" actId="478"/>
          <ac:spMkLst>
            <pc:docMk/>
            <pc:sldMk cId="0" sldId="263"/>
            <ac:spMk id="9" creationId="{830797AE-D61D-C660-612F-4317E275381D}"/>
          </ac:spMkLst>
        </pc:spChg>
        <pc:spChg chg="add mod">
          <ac:chgData name="niravprajapati1601@gmail.com" userId="da166c842f90a158" providerId="LiveId" clId="{923B4C38-A3DA-4406-BEE6-EF738DF2455F}" dt="2024-08-22T06:51:07.362" v="942" actId="1076"/>
          <ac:spMkLst>
            <pc:docMk/>
            <pc:sldMk cId="0" sldId="263"/>
            <ac:spMk id="10" creationId="{8189D84F-5BEC-5F2B-DAC1-8DD03323D24C}"/>
          </ac:spMkLst>
        </pc:spChg>
        <pc:spChg chg="del">
          <ac:chgData name="niravprajapati1601@gmail.com" userId="da166c842f90a158" providerId="LiveId" clId="{923B4C38-A3DA-4406-BEE6-EF738DF2455F}" dt="2024-08-22T06:45:53.063" v="914" actId="478"/>
          <ac:spMkLst>
            <pc:docMk/>
            <pc:sldMk cId="0" sldId="263"/>
            <ac:spMk id="339" creationId="{00000000-0000-0000-0000-000000000000}"/>
          </ac:spMkLst>
        </pc:spChg>
        <pc:spChg chg="mod">
          <ac:chgData name="niravprajapati1601@gmail.com" userId="da166c842f90a158" providerId="LiveId" clId="{923B4C38-A3DA-4406-BEE6-EF738DF2455F}" dt="2024-08-22T06:47:13.333" v="927"/>
          <ac:spMkLst>
            <pc:docMk/>
            <pc:sldMk cId="0" sldId="263"/>
            <ac:spMk id="340" creationId="{00000000-0000-0000-0000-000000000000}"/>
          </ac:spMkLst>
        </pc:spChg>
        <pc:spChg chg="del">
          <ac:chgData name="niravprajapati1601@gmail.com" userId="da166c842f90a158" providerId="LiveId" clId="{923B4C38-A3DA-4406-BEE6-EF738DF2455F}" dt="2024-08-22T06:45:53.063" v="914" actId="478"/>
          <ac:spMkLst>
            <pc:docMk/>
            <pc:sldMk cId="0" sldId="263"/>
            <ac:spMk id="341" creationId="{00000000-0000-0000-0000-000000000000}"/>
          </ac:spMkLst>
        </pc:spChg>
        <pc:spChg chg="del">
          <ac:chgData name="niravprajapati1601@gmail.com" userId="da166c842f90a158" providerId="LiveId" clId="{923B4C38-A3DA-4406-BEE6-EF738DF2455F}" dt="2024-08-22T06:45:53.063" v="914" actId="478"/>
          <ac:spMkLst>
            <pc:docMk/>
            <pc:sldMk cId="0" sldId="263"/>
            <ac:spMk id="342" creationId="{00000000-0000-0000-0000-000000000000}"/>
          </ac:spMkLst>
        </pc:spChg>
        <pc:spChg chg="del">
          <ac:chgData name="niravprajapati1601@gmail.com" userId="da166c842f90a158" providerId="LiveId" clId="{923B4C38-A3DA-4406-BEE6-EF738DF2455F}" dt="2024-08-22T06:45:53.063" v="914" actId="478"/>
          <ac:spMkLst>
            <pc:docMk/>
            <pc:sldMk cId="0" sldId="263"/>
            <ac:spMk id="343" creationId="{00000000-0000-0000-0000-000000000000}"/>
          </ac:spMkLst>
        </pc:spChg>
        <pc:spChg chg="mod">
          <ac:chgData name="niravprajapati1601@gmail.com" userId="da166c842f90a158" providerId="LiveId" clId="{923B4C38-A3DA-4406-BEE6-EF738DF2455F}" dt="2024-08-22T06:46:01.313" v="917" actId="1076"/>
          <ac:spMkLst>
            <pc:docMk/>
            <pc:sldMk cId="0" sldId="263"/>
            <ac:spMk id="361" creationId="{00000000-0000-0000-0000-000000000000}"/>
          </ac:spMkLst>
        </pc:spChg>
        <pc:grpChg chg="del">
          <ac:chgData name="niravprajapati1601@gmail.com" userId="da166c842f90a158" providerId="LiveId" clId="{923B4C38-A3DA-4406-BEE6-EF738DF2455F}" dt="2024-08-22T06:45:53.063" v="914" actId="478"/>
          <ac:grpSpMkLst>
            <pc:docMk/>
            <pc:sldMk cId="0" sldId="263"/>
            <ac:grpSpMk id="344" creationId="{00000000-0000-0000-0000-000000000000}"/>
          </ac:grpSpMkLst>
        </pc:grpChg>
        <pc:grpChg chg="del">
          <ac:chgData name="niravprajapati1601@gmail.com" userId="da166c842f90a158" providerId="LiveId" clId="{923B4C38-A3DA-4406-BEE6-EF738DF2455F}" dt="2024-08-22T06:45:53.063" v="914" actId="478"/>
          <ac:grpSpMkLst>
            <pc:docMk/>
            <pc:sldMk cId="0" sldId="263"/>
            <ac:grpSpMk id="350" creationId="{00000000-0000-0000-0000-000000000000}"/>
          </ac:grpSpMkLst>
        </pc:grpChg>
      </pc:sldChg>
      <pc:sldChg chg="addSp delSp modSp mod modTransition modAnim">
        <pc:chgData name="niravprajapati1601@gmail.com" userId="da166c842f90a158" providerId="LiveId" clId="{923B4C38-A3DA-4406-BEE6-EF738DF2455F}" dt="2024-08-22T07:08:20.130" v="1214"/>
        <pc:sldMkLst>
          <pc:docMk/>
          <pc:sldMk cId="0" sldId="264"/>
        </pc:sldMkLst>
        <pc:spChg chg="add del mod">
          <ac:chgData name="niravprajapati1601@gmail.com" userId="da166c842f90a158" providerId="LiveId" clId="{923B4C38-A3DA-4406-BEE6-EF738DF2455F}" dt="2024-08-22T06:51:23.616" v="944" actId="478"/>
          <ac:spMkLst>
            <pc:docMk/>
            <pc:sldMk cId="0" sldId="264"/>
            <ac:spMk id="3" creationId="{4CB4F60D-6098-BA53-1222-9084841AB851}"/>
          </ac:spMkLst>
        </pc:spChg>
        <pc:spChg chg="add del mod">
          <ac:chgData name="niravprajapati1601@gmail.com" userId="da166c842f90a158" providerId="LiveId" clId="{923B4C38-A3DA-4406-BEE6-EF738DF2455F}" dt="2024-08-22T06:51:23.616" v="944" actId="478"/>
          <ac:spMkLst>
            <pc:docMk/>
            <pc:sldMk cId="0" sldId="264"/>
            <ac:spMk id="5" creationId="{5AD935EE-01BE-30D1-8006-547DE5D174FF}"/>
          </ac:spMkLst>
        </pc:spChg>
        <pc:spChg chg="del">
          <ac:chgData name="niravprajapati1601@gmail.com" userId="da166c842f90a158" providerId="LiveId" clId="{923B4C38-A3DA-4406-BEE6-EF738DF2455F}" dt="2024-08-22T06:51:17.175" v="943" actId="478"/>
          <ac:spMkLst>
            <pc:docMk/>
            <pc:sldMk cId="0" sldId="264"/>
            <ac:spMk id="371" creationId="{00000000-0000-0000-0000-000000000000}"/>
          </ac:spMkLst>
        </pc:spChg>
        <pc:spChg chg="del">
          <ac:chgData name="niravprajapati1601@gmail.com" userId="da166c842f90a158" providerId="LiveId" clId="{923B4C38-A3DA-4406-BEE6-EF738DF2455F}" dt="2024-08-22T06:51:17.175" v="943" actId="478"/>
          <ac:spMkLst>
            <pc:docMk/>
            <pc:sldMk cId="0" sldId="264"/>
            <ac:spMk id="372" creationId="{00000000-0000-0000-0000-000000000000}"/>
          </ac:spMkLst>
        </pc:spChg>
        <pc:spChg chg="del">
          <ac:chgData name="niravprajapati1601@gmail.com" userId="da166c842f90a158" providerId="LiveId" clId="{923B4C38-A3DA-4406-BEE6-EF738DF2455F}" dt="2024-08-22T06:51:39.769" v="950" actId="478"/>
          <ac:spMkLst>
            <pc:docMk/>
            <pc:sldMk cId="0" sldId="264"/>
            <ac:spMk id="373" creationId="{00000000-0000-0000-0000-000000000000}"/>
          </ac:spMkLst>
        </pc:spChg>
        <pc:spChg chg="del">
          <ac:chgData name="niravprajapati1601@gmail.com" userId="da166c842f90a158" providerId="LiveId" clId="{923B4C38-A3DA-4406-BEE6-EF738DF2455F}" dt="2024-08-22T06:51:41.660" v="951" actId="478"/>
          <ac:spMkLst>
            <pc:docMk/>
            <pc:sldMk cId="0" sldId="264"/>
            <ac:spMk id="374" creationId="{00000000-0000-0000-0000-000000000000}"/>
          </ac:spMkLst>
        </pc:spChg>
        <pc:spChg chg="del mod">
          <ac:chgData name="niravprajapati1601@gmail.com" userId="da166c842f90a158" providerId="LiveId" clId="{923B4C38-A3DA-4406-BEE6-EF738DF2455F}" dt="2024-08-22T06:51:33.210" v="947" actId="478"/>
          <ac:spMkLst>
            <pc:docMk/>
            <pc:sldMk cId="0" sldId="264"/>
            <ac:spMk id="375" creationId="{00000000-0000-0000-0000-000000000000}"/>
          </ac:spMkLst>
        </pc:spChg>
        <pc:spChg chg="del mod">
          <ac:chgData name="niravprajapati1601@gmail.com" userId="da166c842f90a158" providerId="LiveId" clId="{923B4C38-A3DA-4406-BEE6-EF738DF2455F}" dt="2024-08-22T06:51:35.282" v="948" actId="478"/>
          <ac:spMkLst>
            <pc:docMk/>
            <pc:sldMk cId="0" sldId="264"/>
            <ac:spMk id="376" creationId="{00000000-0000-0000-0000-000000000000}"/>
          </ac:spMkLst>
        </pc:spChg>
        <pc:spChg chg="del">
          <ac:chgData name="niravprajapati1601@gmail.com" userId="da166c842f90a158" providerId="LiveId" clId="{923B4C38-A3DA-4406-BEE6-EF738DF2455F}" dt="2024-08-22T06:51:37.222" v="949" actId="478"/>
          <ac:spMkLst>
            <pc:docMk/>
            <pc:sldMk cId="0" sldId="264"/>
            <ac:spMk id="377" creationId="{00000000-0000-0000-0000-000000000000}"/>
          </ac:spMkLst>
        </pc:spChg>
        <pc:grpChg chg="del">
          <ac:chgData name="niravprajapati1601@gmail.com" userId="da166c842f90a158" providerId="LiveId" clId="{923B4C38-A3DA-4406-BEE6-EF738DF2455F}" dt="2024-08-22T06:51:39.769" v="950" actId="478"/>
          <ac:grpSpMkLst>
            <pc:docMk/>
            <pc:sldMk cId="0" sldId="264"/>
            <ac:grpSpMk id="378" creationId="{00000000-0000-0000-0000-000000000000}"/>
          </ac:grpSpMkLst>
        </pc:grpChg>
        <pc:grpChg chg="del">
          <ac:chgData name="niravprajapati1601@gmail.com" userId="da166c842f90a158" providerId="LiveId" clId="{923B4C38-A3DA-4406-BEE6-EF738DF2455F}" dt="2024-08-22T06:51:39.769" v="950" actId="478"/>
          <ac:grpSpMkLst>
            <pc:docMk/>
            <pc:sldMk cId="0" sldId="264"/>
            <ac:grpSpMk id="382" creationId="{00000000-0000-0000-0000-000000000000}"/>
          </ac:grpSpMkLst>
        </pc:grpChg>
        <pc:picChg chg="add del mod">
          <ac:chgData name="niravprajapati1601@gmail.com" userId="da166c842f90a158" providerId="LiveId" clId="{923B4C38-A3DA-4406-BEE6-EF738DF2455F}" dt="2024-08-22T06:52:17.021" v="968" actId="478"/>
          <ac:picMkLst>
            <pc:docMk/>
            <pc:sldMk cId="0" sldId="264"/>
            <ac:picMk id="7" creationId="{758F94BC-CB45-DBFA-4EFD-03EE8FF7F1ED}"/>
          </ac:picMkLst>
        </pc:picChg>
        <pc:picChg chg="add del mod">
          <ac:chgData name="niravprajapati1601@gmail.com" userId="da166c842f90a158" providerId="LiveId" clId="{923B4C38-A3DA-4406-BEE6-EF738DF2455F}" dt="2024-08-22T06:52:16.010" v="967" actId="478"/>
          <ac:picMkLst>
            <pc:docMk/>
            <pc:sldMk cId="0" sldId="264"/>
            <ac:picMk id="9" creationId="{6050BBDE-CEF8-764A-58D6-43EB249510CC}"/>
          </ac:picMkLst>
        </pc:picChg>
        <pc:picChg chg="add del mod">
          <ac:chgData name="niravprajapati1601@gmail.com" userId="da166c842f90a158" providerId="LiveId" clId="{923B4C38-A3DA-4406-BEE6-EF738DF2455F}" dt="2024-08-22T06:52:15.410" v="965" actId="478"/>
          <ac:picMkLst>
            <pc:docMk/>
            <pc:sldMk cId="0" sldId="264"/>
            <ac:picMk id="11" creationId="{04D48473-5436-79C1-2E0D-64756CC23AAE}"/>
          </ac:picMkLst>
        </pc:picChg>
        <pc:picChg chg="add del mod">
          <ac:chgData name="niravprajapati1601@gmail.com" userId="da166c842f90a158" providerId="LiveId" clId="{923B4C38-A3DA-4406-BEE6-EF738DF2455F}" dt="2024-08-22T06:52:14.412" v="964" actId="478"/>
          <ac:picMkLst>
            <pc:docMk/>
            <pc:sldMk cId="0" sldId="264"/>
            <ac:picMk id="13" creationId="{581FD6AF-E017-F1F1-CEFC-6A0A685BFC1D}"/>
          </ac:picMkLst>
        </pc:picChg>
        <pc:picChg chg="add del mod">
          <ac:chgData name="niravprajapati1601@gmail.com" userId="da166c842f90a158" providerId="LiveId" clId="{923B4C38-A3DA-4406-BEE6-EF738DF2455F}" dt="2024-08-22T06:52:13.537" v="962" actId="478"/>
          <ac:picMkLst>
            <pc:docMk/>
            <pc:sldMk cId="0" sldId="264"/>
            <ac:picMk id="14" creationId="{3E2FECBE-EB42-1403-A5C9-09420E5AD786}"/>
          </ac:picMkLst>
        </pc:picChg>
        <pc:picChg chg="add del mod">
          <ac:chgData name="niravprajapati1601@gmail.com" userId="da166c842f90a158" providerId="LiveId" clId="{923B4C38-A3DA-4406-BEE6-EF738DF2455F}" dt="2024-08-22T06:52:13.537" v="962" actId="478"/>
          <ac:picMkLst>
            <pc:docMk/>
            <pc:sldMk cId="0" sldId="264"/>
            <ac:picMk id="15" creationId="{75F7FD43-87A3-1E01-87F4-A712011CC564}"/>
          </ac:picMkLst>
        </pc:picChg>
        <pc:picChg chg="add del mod">
          <ac:chgData name="niravprajapati1601@gmail.com" userId="da166c842f90a158" providerId="LiveId" clId="{923B4C38-A3DA-4406-BEE6-EF738DF2455F}" dt="2024-08-22T06:52:13.537" v="962" actId="478"/>
          <ac:picMkLst>
            <pc:docMk/>
            <pc:sldMk cId="0" sldId="264"/>
            <ac:picMk id="16" creationId="{07F7970A-1803-BB3D-FE8A-74F2C0663EDE}"/>
          </ac:picMkLst>
        </pc:picChg>
        <pc:picChg chg="add del mod">
          <ac:chgData name="niravprajapati1601@gmail.com" userId="da166c842f90a158" providerId="LiveId" clId="{923B4C38-A3DA-4406-BEE6-EF738DF2455F}" dt="2024-08-22T06:52:13.537" v="962" actId="478"/>
          <ac:picMkLst>
            <pc:docMk/>
            <pc:sldMk cId="0" sldId="264"/>
            <ac:picMk id="17" creationId="{3657C09A-2B51-C87A-82CC-245649033408}"/>
          </ac:picMkLst>
        </pc:picChg>
        <pc:picChg chg="add mod">
          <ac:chgData name="niravprajapati1601@gmail.com" userId="da166c842f90a158" providerId="LiveId" clId="{923B4C38-A3DA-4406-BEE6-EF738DF2455F}" dt="2024-08-22T07:07:05.878" v="1199" actId="1076"/>
          <ac:picMkLst>
            <pc:docMk/>
            <pc:sldMk cId="0" sldId="264"/>
            <ac:picMk id="19" creationId="{88298049-4A11-0959-4F5E-31FBEB3AF6F7}"/>
          </ac:picMkLst>
        </pc:picChg>
        <pc:picChg chg="add mod">
          <ac:chgData name="niravprajapati1601@gmail.com" userId="da166c842f90a158" providerId="LiveId" clId="{923B4C38-A3DA-4406-BEE6-EF738DF2455F}" dt="2024-08-22T06:55:16.409" v="1027" actId="1076"/>
          <ac:picMkLst>
            <pc:docMk/>
            <pc:sldMk cId="0" sldId="264"/>
            <ac:picMk id="21" creationId="{6772DE7E-C8AA-7DBC-C3F7-0BA6D1ED7DDA}"/>
          </ac:picMkLst>
        </pc:picChg>
        <pc:picChg chg="add mod">
          <ac:chgData name="niravprajapati1601@gmail.com" userId="da166c842f90a158" providerId="LiveId" clId="{923B4C38-A3DA-4406-BEE6-EF738DF2455F}" dt="2024-08-22T06:55:24.143" v="1030" actId="1076"/>
          <ac:picMkLst>
            <pc:docMk/>
            <pc:sldMk cId="0" sldId="264"/>
            <ac:picMk id="23" creationId="{10FA8DD6-E910-B066-5AF3-870204B50014}"/>
          </ac:picMkLst>
        </pc:picChg>
        <pc:picChg chg="add del mod">
          <ac:chgData name="niravprajapati1601@gmail.com" userId="da166c842f90a158" providerId="LiveId" clId="{923B4C38-A3DA-4406-BEE6-EF738DF2455F}" dt="2024-08-22T06:53:52.297" v="1002" actId="478"/>
          <ac:picMkLst>
            <pc:docMk/>
            <pc:sldMk cId="0" sldId="264"/>
            <ac:picMk id="24" creationId="{BA74881D-70F8-5C43-1209-E27F2F6E2046}"/>
          </ac:picMkLst>
        </pc:picChg>
        <pc:picChg chg="add mod">
          <ac:chgData name="niravprajapati1601@gmail.com" userId="da166c842f90a158" providerId="LiveId" clId="{923B4C38-A3DA-4406-BEE6-EF738DF2455F}" dt="2024-08-22T06:55:33.674" v="1032" actId="1076"/>
          <ac:picMkLst>
            <pc:docMk/>
            <pc:sldMk cId="0" sldId="264"/>
            <ac:picMk id="26" creationId="{8C6E5750-394F-EB2A-B6EB-05377CB71738}"/>
          </ac:picMkLst>
        </pc:picChg>
        <pc:cxnChg chg="add mod">
          <ac:chgData name="niravprajapati1601@gmail.com" userId="da166c842f90a158" providerId="LiveId" clId="{923B4C38-A3DA-4406-BEE6-EF738DF2455F}" dt="2024-08-22T07:07:05.878" v="1199" actId="1076"/>
          <ac:cxnSpMkLst>
            <pc:docMk/>
            <pc:sldMk cId="0" sldId="264"/>
            <ac:cxnSpMk id="28" creationId="{77DC26B1-662B-CF4E-BA06-49D7A7B2E847}"/>
          </ac:cxnSpMkLst>
        </pc:cxnChg>
        <pc:cxnChg chg="add mod">
          <ac:chgData name="niravprajapati1601@gmail.com" userId="da166c842f90a158" providerId="LiveId" clId="{923B4C38-A3DA-4406-BEE6-EF738DF2455F}" dt="2024-08-22T06:56:06.831" v="1036" actId="13822"/>
          <ac:cxnSpMkLst>
            <pc:docMk/>
            <pc:sldMk cId="0" sldId="264"/>
            <ac:cxnSpMk id="30" creationId="{47F125BE-799F-7C92-4CFD-7ACD61B08661}"/>
          </ac:cxnSpMkLst>
        </pc:cxnChg>
        <pc:cxnChg chg="add mod">
          <ac:chgData name="niravprajapati1601@gmail.com" userId="da166c842f90a158" providerId="LiveId" clId="{923B4C38-A3DA-4406-BEE6-EF738DF2455F}" dt="2024-08-22T06:56:18.910" v="1038" actId="13822"/>
          <ac:cxnSpMkLst>
            <pc:docMk/>
            <pc:sldMk cId="0" sldId="264"/>
            <ac:cxnSpMk id="32" creationId="{5522FEE2-0EC7-FE37-DD67-D719DCE8FAC7}"/>
          </ac:cxnSpMkLst>
        </pc:cxnChg>
      </pc:sldChg>
      <pc:sldChg chg="addSp delSp modSp mod ord modTransition setBg modAnim">
        <pc:chgData name="niravprajapati1601@gmail.com" userId="da166c842f90a158" providerId="LiveId" clId="{923B4C38-A3DA-4406-BEE6-EF738DF2455F}" dt="2024-08-22T07:09:36.350" v="1217"/>
        <pc:sldMkLst>
          <pc:docMk/>
          <pc:sldMk cId="0" sldId="265"/>
        </pc:sldMkLst>
        <pc:spChg chg="add del mod">
          <ac:chgData name="niravprajapati1601@gmail.com" userId="da166c842f90a158" providerId="LiveId" clId="{923B4C38-A3DA-4406-BEE6-EF738DF2455F}" dt="2024-08-22T06:56:41.333" v="1042" actId="478"/>
          <ac:spMkLst>
            <pc:docMk/>
            <pc:sldMk cId="0" sldId="265"/>
            <ac:spMk id="3" creationId="{C7C8A855-89C1-614E-72A0-6F25617D3E1B}"/>
          </ac:spMkLst>
        </pc:spChg>
        <pc:spChg chg="add del mod">
          <ac:chgData name="niravprajapati1601@gmail.com" userId="da166c842f90a158" providerId="LiveId" clId="{923B4C38-A3DA-4406-BEE6-EF738DF2455F}" dt="2024-08-22T06:56:44.913" v="1044" actId="478"/>
          <ac:spMkLst>
            <pc:docMk/>
            <pc:sldMk cId="0" sldId="265"/>
            <ac:spMk id="5" creationId="{34E3357F-0CE1-335B-C687-136B78F5E83D}"/>
          </ac:spMkLst>
        </pc:spChg>
        <pc:spChg chg="add del mod">
          <ac:chgData name="niravprajapati1601@gmail.com" userId="da166c842f90a158" providerId="LiveId" clId="{923B4C38-A3DA-4406-BEE6-EF738DF2455F}" dt="2024-08-22T06:56:46.505" v="1048" actId="478"/>
          <ac:spMkLst>
            <pc:docMk/>
            <pc:sldMk cId="0" sldId="265"/>
            <ac:spMk id="7" creationId="{11F357A7-7FC1-1FAA-A017-4F70E44C4C34}"/>
          </ac:spMkLst>
        </pc:spChg>
        <pc:spChg chg="add del mod">
          <ac:chgData name="niravprajapati1601@gmail.com" userId="da166c842f90a158" providerId="LiveId" clId="{923B4C38-A3DA-4406-BEE6-EF738DF2455F}" dt="2024-08-22T06:56:50.928" v="1050" actId="478"/>
          <ac:spMkLst>
            <pc:docMk/>
            <pc:sldMk cId="0" sldId="265"/>
            <ac:spMk id="9" creationId="{78BBB1A4-C5F1-6419-EDE0-4C0170131E09}"/>
          </ac:spMkLst>
        </pc:spChg>
        <pc:spChg chg="add del mod">
          <ac:chgData name="niravprajapati1601@gmail.com" userId="da166c842f90a158" providerId="LiveId" clId="{923B4C38-A3DA-4406-BEE6-EF738DF2455F}" dt="2024-08-22T06:56:50.928" v="1050" actId="478"/>
          <ac:spMkLst>
            <pc:docMk/>
            <pc:sldMk cId="0" sldId="265"/>
            <ac:spMk id="11" creationId="{304262A9-A1FF-ABBD-A237-26A977D9BB6A}"/>
          </ac:spMkLst>
        </pc:spChg>
        <pc:spChg chg="del">
          <ac:chgData name="niravprajapati1601@gmail.com" userId="da166c842f90a158" providerId="LiveId" clId="{923B4C38-A3DA-4406-BEE6-EF738DF2455F}" dt="2024-08-22T06:56:49.334" v="1049" actId="478"/>
          <ac:spMkLst>
            <pc:docMk/>
            <pc:sldMk cId="0" sldId="265"/>
            <ac:spMk id="396" creationId="{00000000-0000-0000-0000-000000000000}"/>
          </ac:spMkLst>
        </pc:spChg>
        <pc:spChg chg="del">
          <ac:chgData name="niravprajapati1601@gmail.com" userId="da166c842f90a158" providerId="LiveId" clId="{923B4C38-A3DA-4406-BEE6-EF738DF2455F}" dt="2024-08-22T06:56:49.334" v="1049" actId="478"/>
          <ac:spMkLst>
            <pc:docMk/>
            <pc:sldMk cId="0" sldId="265"/>
            <ac:spMk id="397" creationId="{00000000-0000-0000-0000-000000000000}"/>
          </ac:spMkLst>
        </pc:spChg>
        <pc:picChg chg="add mod">
          <ac:chgData name="niravprajapati1601@gmail.com" userId="da166c842f90a158" providerId="LiveId" clId="{923B4C38-A3DA-4406-BEE6-EF738DF2455F}" dt="2024-08-22T06:57:46.538" v="1088" actId="1076"/>
          <ac:picMkLst>
            <pc:docMk/>
            <pc:sldMk cId="0" sldId="265"/>
            <ac:picMk id="13" creationId="{D3E43EC6-70E2-4401-6887-E091E35E041C}"/>
          </ac:picMkLst>
        </pc:picChg>
        <pc:picChg chg="del mod">
          <ac:chgData name="niravprajapati1601@gmail.com" userId="da166c842f90a158" providerId="LiveId" clId="{923B4C38-A3DA-4406-BEE6-EF738DF2455F}" dt="2024-08-22T06:56:45.896" v="1047" actId="478"/>
          <ac:picMkLst>
            <pc:docMk/>
            <pc:sldMk cId="0" sldId="265"/>
            <ac:picMk id="398" creationId="{00000000-0000-0000-0000-000000000000}"/>
          </ac:picMkLst>
        </pc:picChg>
        <pc:picChg chg="del">
          <ac:chgData name="niravprajapati1601@gmail.com" userId="da166c842f90a158" providerId="LiveId" clId="{923B4C38-A3DA-4406-BEE6-EF738DF2455F}" dt="2024-08-22T06:56:43.083" v="1043" actId="478"/>
          <ac:picMkLst>
            <pc:docMk/>
            <pc:sldMk cId="0" sldId="265"/>
            <ac:picMk id="399" creationId="{00000000-0000-0000-0000-000000000000}"/>
          </ac:picMkLst>
        </pc:picChg>
        <pc:picChg chg="del mod">
          <ac:chgData name="niravprajapati1601@gmail.com" userId="da166c842f90a158" providerId="LiveId" clId="{923B4C38-A3DA-4406-BEE6-EF738DF2455F}" dt="2024-08-22T06:56:39.365" v="1040" actId="478"/>
          <ac:picMkLst>
            <pc:docMk/>
            <pc:sldMk cId="0" sldId="265"/>
            <ac:picMk id="400" creationId="{00000000-0000-0000-0000-000000000000}"/>
          </ac:picMkLst>
        </pc:picChg>
      </pc:sldChg>
      <pc:sldChg chg="addSp delSp modSp mod">
        <pc:chgData name="niravprajapati1601@gmail.com" userId="da166c842f90a158" providerId="LiveId" clId="{923B4C38-A3DA-4406-BEE6-EF738DF2455F}" dt="2024-08-22T06:58:47.144" v="1103" actId="478"/>
        <pc:sldMkLst>
          <pc:docMk/>
          <pc:sldMk cId="0" sldId="266"/>
        </pc:sldMkLst>
        <pc:spChg chg="add del mod">
          <ac:chgData name="niravprajapati1601@gmail.com" userId="da166c842f90a158" providerId="LiveId" clId="{923B4C38-A3DA-4406-BEE6-EF738DF2455F}" dt="2024-08-22T06:58:06.477" v="1093" actId="478"/>
          <ac:spMkLst>
            <pc:docMk/>
            <pc:sldMk cId="0" sldId="266"/>
            <ac:spMk id="3" creationId="{177A2134-B27E-2639-52B0-720E04C01D5F}"/>
          </ac:spMkLst>
        </pc:spChg>
        <pc:spChg chg="add del mod">
          <ac:chgData name="niravprajapati1601@gmail.com" userId="da166c842f90a158" providerId="LiveId" clId="{923B4C38-A3DA-4406-BEE6-EF738DF2455F}" dt="2024-08-22T06:58:07.680" v="1095" actId="478"/>
          <ac:spMkLst>
            <pc:docMk/>
            <pc:sldMk cId="0" sldId="266"/>
            <ac:spMk id="5" creationId="{6C9A2B62-5159-D045-F41C-2046665541B4}"/>
          </ac:spMkLst>
        </pc:spChg>
        <pc:spChg chg="add del mod">
          <ac:chgData name="niravprajapati1601@gmail.com" userId="da166c842f90a158" providerId="LiveId" clId="{923B4C38-A3DA-4406-BEE6-EF738DF2455F}" dt="2024-08-22T06:58:09.080" v="1097" actId="478"/>
          <ac:spMkLst>
            <pc:docMk/>
            <pc:sldMk cId="0" sldId="266"/>
            <ac:spMk id="7" creationId="{1E069707-A5FF-1113-CFB3-759B5D94633A}"/>
          </ac:spMkLst>
        </pc:spChg>
        <pc:spChg chg="add del mod">
          <ac:chgData name="niravprajapati1601@gmail.com" userId="da166c842f90a158" providerId="LiveId" clId="{923B4C38-A3DA-4406-BEE6-EF738DF2455F}" dt="2024-08-22T06:58:12.737" v="1099" actId="478"/>
          <ac:spMkLst>
            <pc:docMk/>
            <pc:sldMk cId="0" sldId="266"/>
            <ac:spMk id="9" creationId="{2538F6E6-FBF7-F9C0-BE83-3B575290463A}"/>
          </ac:spMkLst>
        </pc:spChg>
        <pc:spChg chg="add del mod">
          <ac:chgData name="niravprajapati1601@gmail.com" userId="da166c842f90a158" providerId="LiveId" clId="{923B4C38-A3DA-4406-BEE6-EF738DF2455F}" dt="2024-08-22T06:58:12.737" v="1099" actId="478"/>
          <ac:spMkLst>
            <pc:docMk/>
            <pc:sldMk cId="0" sldId="266"/>
            <ac:spMk id="11" creationId="{C3D7A5A2-A5F7-7076-9936-BBB83E08D8D1}"/>
          </ac:spMkLst>
        </pc:spChg>
        <pc:spChg chg="del">
          <ac:chgData name="niravprajapati1601@gmail.com" userId="da166c842f90a158" providerId="LiveId" clId="{923B4C38-A3DA-4406-BEE6-EF738DF2455F}" dt="2024-08-22T06:58:11.127" v="1098" actId="478"/>
          <ac:spMkLst>
            <pc:docMk/>
            <pc:sldMk cId="0" sldId="266"/>
            <ac:spMk id="413" creationId="{00000000-0000-0000-0000-000000000000}"/>
          </ac:spMkLst>
        </pc:spChg>
        <pc:spChg chg="del">
          <ac:chgData name="niravprajapati1601@gmail.com" userId="da166c842f90a158" providerId="LiveId" clId="{923B4C38-A3DA-4406-BEE6-EF738DF2455F}" dt="2024-08-22T06:58:11.127" v="1098" actId="478"/>
          <ac:spMkLst>
            <pc:docMk/>
            <pc:sldMk cId="0" sldId="266"/>
            <ac:spMk id="414" creationId="{00000000-0000-0000-0000-000000000000}"/>
          </ac:spMkLst>
        </pc:spChg>
        <pc:picChg chg="add del mod">
          <ac:chgData name="niravprajapati1601@gmail.com" userId="da166c842f90a158" providerId="LiveId" clId="{923B4C38-A3DA-4406-BEE6-EF738DF2455F}" dt="2024-08-22T06:58:20.414" v="1101" actId="478"/>
          <ac:picMkLst>
            <pc:docMk/>
            <pc:sldMk cId="0" sldId="266"/>
            <ac:picMk id="13" creationId="{3A9D6D56-E373-C13E-8B9E-FE56F2E4AC32}"/>
          </ac:picMkLst>
        </pc:picChg>
        <pc:picChg chg="add del mod">
          <ac:chgData name="niravprajapati1601@gmail.com" userId="da166c842f90a158" providerId="LiveId" clId="{923B4C38-A3DA-4406-BEE6-EF738DF2455F}" dt="2024-08-22T06:58:47.144" v="1103" actId="478"/>
          <ac:picMkLst>
            <pc:docMk/>
            <pc:sldMk cId="0" sldId="266"/>
            <ac:picMk id="15" creationId="{2E94D08E-F4F9-6E62-2EE5-E6B338DF17C3}"/>
          </ac:picMkLst>
        </pc:picChg>
        <pc:picChg chg="del">
          <ac:chgData name="niravprajapati1601@gmail.com" userId="da166c842f90a158" providerId="LiveId" clId="{923B4C38-A3DA-4406-BEE6-EF738DF2455F}" dt="2024-08-22T06:58:06.072" v="1091" actId="478"/>
          <ac:picMkLst>
            <pc:docMk/>
            <pc:sldMk cId="0" sldId="266"/>
            <ac:picMk id="415" creationId="{00000000-0000-0000-0000-000000000000}"/>
          </ac:picMkLst>
        </pc:picChg>
        <pc:picChg chg="del">
          <ac:chgData name="niravprajapati1601@gmail.com" userId="da166c842f90a158" providerId="LiveId" clId="{923B4C38-A3DA-4406-BEE6-EF738DF2455F}" dt="2024-08-22T06:58:08.685" v="1096" actId="478"/>
          <ac:picMkLst>
            <pc:docMk/>
            <pc:sldMk cId="0" sldId="266"/>
            <ac:picMk id="416" creationId="{00000000-0000-0000-0000-000000000000}"/>
          </ac:picMkLst>
        </pc:picChg>
        <pc:picChg chg="del">
          <ac:chgData name="niravprajapati1601@gmail.com" userId="da166c842f90a158" providerId="LiveId" clId="{923B4C38-A3DA-4406-BEE6-EF738DF2455F}" dt="2024-08-22T06:58:07.055" v="1094" actId="478"/>
          <ac:picMkLst>
            <pc:docMk/>
            <pc:sldMk cId="0" sldId="266"/>
            <ac:picMk id="417" creationId="{00000000-0000-0000-0000-000000000000}"/>
          </ac:picMkLst>
        </pc:picChg>
      </pc:sldChg>
      <pc:sldChg chg="addSp delSp modSp mod ord modTransition setBg">
        <pc:chgData name="niravprajapati1601@gmail.com" userId="da166c842f90a158" providerId="LiveId" clId="{923B4C38-A3DA-4406-BEE6-EF738DF2455F}" dt="2024-08-22T06:59:00.363" v="1104"/>
        <pc:sldMkLst>
          <pc:docMk/>
          <pc:sldMk cId="0" sldId="270"/>
        </pc:sldMkLst>
        <pc:spChg chg="add del mod">
          <ac:chgData name="niravprajapati1601@gmail.com" userId="da166c842f90a158" providerId="LiveId" clId="{923B4C38-A3DA-4406-BEE6-EF738DF2455F}" dt="2024-08-22T05:43:33.136" v="399" actId="478"/>
          <ac:spMkLst>
            <pc:docMk/>
            <pc:sldMk cId="0" sldId="270"/>
            <ac:spMk id="3" creationId="{EF424588-8F0C-1A64-8F8F-15DE748C20D4}"/>
          </ac:spMkLst>
        </pc:spChg>
        <pc:spChg chg="add del mod">
          <ac:chgData name="niravprajapati1601@gmail.com" userId="da166c842f90a158" providerId="LiveId" clId="{923B4C38-A3DA-4406-BEE6-EF738DF2455F}" dt="2024-08-22T05:43:35.923" v="401" actId="478"/>
          <ac:spMkLst>
            <pc:docMk/>
            <pc:sldMk cId="0" sldId="270"/>
            <ac:spMk id="5" creationId="{10DECECD-CC6C-A124-FF82-72047C12D3CD}"/>
          </ac:spMkLst>
        </pc:spChg>
        <pc:spChg chg="add del mod">
          <ac:chgData name="niravprajapati1601@gmail.com" userId="da166c842f90a158" providerId="LiveId" clId="{923B4C38-A3DA-4406-BEE6-EF738DF2455F}" dt="2024-08-22T05:52:53.291" v="468" actId="22"/>
          <ac:spMkLst>
            <pc:docMk/>
            <pc:sldMk cId="0" sldId="270"/>
            <ac:spMk id="14" creationId="{FA4D293B-BB46-32F6-D381-7CE1C8E10777}"/>
          </ac:spMkLst>
        </pc:spChg>
        <pc:spChg chg="add del">
          <ac:chgData name="niravprajapati1601@gmail.com" userId="da166c842f90a158" providerId="LiveId" clId="{923B4C38-A3DA-4406-BEE6-EF738DF2455F}" dt="2024-08-22T05:52:57.728" v="476" actId="22"/>
          <ac:spMkLst>
            <pc:docMk/>
            <pc:sldMk cId="0" sldId="270"/>
            <ac:spMk id="16" creationId="{572C28DD-7876-AB17-F1C1-9F6A6CACD707}"/>
          </ac:spMkLst>
        </pc:spChg>
        <pc:spChg chg="add del mod">
          <ac:chgData name="niravprajapati1601@gmail.com" userId="da166c842f90a158" providerId="LiveId" clId="{923B4C38-A3DA-4406-BEE6-EF738DF2455F}" dt="2024-08-22T06:30:33.187" v="853" actId="478"/>
          <ac:spMkLst>
            <pc:docMk/>
            <pc:sldMk cId="0" sldId="270"/>
            <ac:spMk id="18" creationId="{F5349AB3-41FA-DD0D-69C8-D44B368C123C}"/>
          </ac:spMkLst>
        </pc:spChg>
        <pc:spChg chg="add del">
          <ac:chgData name="niravprajapati1601@gmail.com" userId="da166c842f90a158" providerId="LiveId" clId="{923B4C38-A3DA-4406-BEE6-EF738DF2455F}" dt="2024-08-22T05:53:21.465" v="481" actId="22"/>
          <ac:spMkLst>
            <pc:docMk/>
            <pc:sldMk cId="0" sldId="270"/>
            <ac:spMk id="20" creationId="{54094BE7-34DD-9494-2958-7D160B21351D}"/>
          </ac:spMkLst>
        </pc:spChg>
        <pc:spChg chg="add del mod">
          <ac:chgData name="niravprajapati1601@gmail.com" userId="da166c842f90a158" providerId="LiveId" clId="{923B4C38-A3DA-4406-BEE6-EF738DF2455F}" dt="2024-08-22T06:30:35.265" v="854" actId="478"/>
          <ac:spMkLst>
            <pc:docMk/>
            <pc:sldMk cId="0" sldId="270"/>
            <ac:spMk id="24" creationId="{DE8759FE-E27A-476E-86D5-8089D801A62F}"/>
          </ac:spMkLst>
        </pc:spChg>
        <pc:spChg chg="add mod">
          <ac:chgData name="niravprajapati1601@gmail.com" userId="da166c842f90a158" providerId="LiveId" clId="{923B4C38-A3DA-4406-BEE6-EF738DF2455F}" dt="2024-08-22T06:00:15.930" v="571" actId="20577"/>
          <ac:spMkLst>
            <pc:docMk/>
            <pc:sldMk cId="0" sldId="270"/>
            <ac:spMk id="28" creationId="{3BE546FA-158C-6633-BAFD-3A310AAC06FC}"/>
          </ac:spMkLst>
        </pc:spChg>
        <pc:spChg chg="add mod">
          <ac:chgData name="niravprajapati1601@gmail.com" userId="da166c842f90a158" providerId="LiveId" clId="{923B4C38-A3DA-4406-BEE6-EF738DF2455F}" dt="2024-08-22T06:00:14.070" v="568" actId="20577"/>
          <ac:spMkLst>
            <pc:docMk/>
            <pc:sldMk cId="0" sldId="270"/>
            <ac:spMk id="29" creationId="{9482DD88-8616-109F-5AB9-2A8F65C90C1C}"/>
          </ac:spMkLst>
        </pc:spChg>
        <pc:spChg chg="add del">
          <ac:chgData name="niravprajapati1601@gmail.com" userId="da166c842f90a158" providerId="LiveId" clId="{923B4C38-A3DA-4406-BEE6-EF738DF2455F}" dt="2024-08-22T06:34:28.292" v="889" actId="11529"/>
          <ac:spMkLst>
            <pc:docMk/>
            <pc:sldMk cId="0" sldId="270"/>
            <ac:spMk id="37" creationId="{8B0A8EA7-FB93-8B71-E8D2-615C430463EA}"/>
          </ac:spMkLst>
        </pc:spChg>
        <pc:spChg chg="del mod">
          <ac:chgData name="niravprajapati1601@gmail.com" userId="da166c842f90a158" providerId="LiveId" clId="{923B4C38-A3DA-4406-BEE6-EF738DF2455F}" dt="2024-08-22T05:43:31.307" v="398" actId="478"/>
          <ac:spMkLst>
            <pc:docMk/>
            <pc:sldMk cId="0" sldId="270"/>
            <ac:spMk id="522" creationId="{00000000-0000-0000-0000-000000000000}"/>
          </ac:spMkLst>
        </pc:spChg>
        <pc:spChg chg="del">
          <ac:chgData name="niravprajapati1601@gmail.com" userId="da166c842f90a158" providerId="LiveId" clId="{923B4C38-A3DA-4406-BEE6-EF738DF2455F}" dt="2024-08-22T05:43:35.042" v="400" actId="478"/>
          <ac:spMkLst>
            <pc:docMk/>
            <pc:sldMk cId="0" sldId="270"/>
            <ac:spMk id="523" creationId="{00000000-0000-0000-0000-000000000000}"/>
          </ac:spMkLst>
        </pc:spChg>
        <pc:spChg chg="del">
          <ac:chgData name="niravprajapati1601@gmail.com" userId="da166c842f90a158" providerId="LiveId" clId="{923B4C38-A3DA-4406-BEE6-EF738DF2455F}" dt="2024-08-22T05:49:45.438" v="433" actId="478"/>
          <ac:spMkLst>
            <pc:docMk/>
            <pc:sldMk cId="0" sldId="270"/>
            <ac:spMk id="525" creationId="{00000000-0000-0000-0000-000000000000}"/>
          </ac:spMkLst>
        </pc:spChg>
        <pc:spChg chg="mod">
          <ac:chgData name="niravprajapati1601@gmail.com" userId="da166c842f90a158" providerId="LiveId" clId="{923B4C38-A3DA-4406-BEE6-EF738DF2455F}" dt="2024-08-22T06:34:46.542" v="895" actId="1076"/>
          <ac:spMkLst>
            <pc:docMk/>
            <pc:sldMk cId="0" sldId="270"/>
            <ac:spMk id="531" creationId="{00000000-0000-0000-0000-000000000000}"/>
          </ac:spMkLst>
        </pc:spChg>
        <pc:grpChg chg="add mod">
          <ac:chgData name="niravprajapati1601@gmail.com" userId="da166c842f90a158" providerId="LiveId" clId="{923B4C38-A3DA-4406-BEE6-EF738DF2455F}" dt="2024-08-22T06:33:42.088" v="887" actId="1076"/>
          <ac:grpSpMkLst>
            <pc:docMk/>
            <pc:sldMk cId="0" sldId="270"/>
            <ac:grpSpMk id="36" creationId="{F8169963-A283-7372-3BBF-88557E99980A}"/>
          </ac:grpSpMkLst>
        </pc:grpChg>
        <pc:grpChg chg="add del mod">
          <ac:chgData name="niravprajapati1601@gmail.com" userId="da166c842f90a158" providerId="LiveId" clId="{923B4C38-A3DA-4406-BEE6-EF738DF2455F}" dt="2024-08-22T05:51:38.772" v="456" actId="478"/>
          <ac:grpSpMkLst>
            <pc:docMk/>
            <pc:sldMk cId="0" sldId="270"/>
            <ac:grpSpMk id="524" creationId="{00000000-0000-0000-0000-000000000000}"/>
          </ac:grpSpMkLst>
        </pc:grpChg>
        <pc:grpChg chg="add del mod">
          <ac:chgData name="niravprajapati1601@gmail.com" userId="da166c842f90a158" providerId="LiveId" clId="{923B4C38-A3DA-4406-BEE6-EF738DF2455F}" dt="2024-08-22T05:51:37.116" v="455" actId="478"/>
          <ac:grpSpMkLst>
            <pc:docMk/>
            <pc:sldMk cId="0" sldId="270"/>
            <ac:grpSpMk id="528" creationId="{00000000-0000-0000-0000-000000000000}"/>
          </ac:grpSpMkLst>
        </pc:grpChg>
        <pc:grpChg chg="mod">
          <ac:chgData name="niravprajapati1601@gmail.com" userId="da166c842f90a158" providerId="LiveId" clId="{923B4C38-A3DA-4406-BEE6-EF738DF2455F}" dt="2024-08-22T06:34:49.808" v="896" actId="1076"/>
          <ac:grpSpMkLst>
            <pc:docMk/>
            <pc:sldMk cId="0" sldId="270"/>
            <ac:grpSpMk id="532" creationId="{00000000-0000-0000-0000-000000000000}"/>
          </ac:grpSpMkLst>
        </pc:grpChg>
        <pc:grpChg chg="add del mod ord">
          <ac:chgData name="niravprajapati1601@gmail.com" userId="da166c842f90a158" providerId="LiveId" clId="{923B4C38-A3DA-4406-BEE6-EF738DF2455F}" dt="2024-08-22T06:34:38.355" v="892" actId="1076"/>
          <ac:grpSpMkLst>
            <pc:docMk/>
            <pc:sldMk cId="0" sldId="270"/>
            <ac:grpSpMk id="536" creationId="{00000000-0000-0000-0000-000000000000}"/>
          </ac:grpSpMkLst>
        </pc:grpChg>
        <pc:grpChg chg="mod">
          <ac:chgData name="niravprajapati1601@gmail.com" userId="da166c842f90a158" providerId="LiveId" clId="{923B4C38-A3DA-4406-BEE6-EF738DF2455F}" dt="2024-08-22T05:49:33.095" v="430" actId="1076"/>
          <ac:grpSpMkLst>
            <pc:docMk/>
            <pc:sldMk cId="0" sldId="270"/>
            <ac:grpSpMk id="541" creationId="{00000000-0000-0000-0000-000000000000}"/>
          </ac:grpSpMkLst>
        </pc:grpChg>
        <pc:graphicFrameChg chg="add del mod modGraphic">
          <ac:chgData name="niravprajapati1601@gmail.com" userId="da166c842f90a158" providerId="LiveId" clId="{923B4C38-A3DA-4406-BEE6-EF738DF2455F}" dt="2024-08-22T05:51:35.913" v="454" actId="478"/>
          <ac:graphicFrameMkLst>
            <pc:docMk/>
            <pc:sldMk cId="0" sldId="270"/>
            <ac:graphicFrameMk id="8" creationId="{C4E963AC-CEB0-B89F-85ED-7A5ACC71D4F9}"/>
          </ac:graphicFrameMkLst>
        </pc:graphicFrameChg>
        <pc:graphicFrameChg chg="add del mod modGraphic">
          <ac:chgData name="niravprajapati1601@gmail.com" userId="da166c842f90a158" providerId="LiveId" clId="{923B4C38-A3DA-4406-BEE6-EF738DF2455F}" dt="2024-08-22T06:01:00.410" v="578" actId="478"/>
          <ac:graphicFrameMkLst>
            <pc:docMk/>
            <pc:sldMk cId="0" sldId="270"/>
            <ac:graphicFrameMk id="27" creationId="{3ACFE6D1-87A9-4D8D-CB7A-3DB3EAD3ED9D}"/>
          </ac:graphicFrameMkLst>
        </pc:graphicFrameChg>
        <pc:picChg chg="add del mod">
          <ac:chgData name="niravprajapati1601@gmail.com" userId="da166c842f90a158" providerId="LiveId" clId="{923B4C38-A3DA-4406-BEE6-EF738DF2455F}" dt="2024-08-22T05:44:49.742" v="421" actId="478"/>
          <ac:picMkLst>
            <pc:docMk/>
            <pc:sldMk cId="0" sldId="270"/>
            <ac:picMk id="7" creationId="{DEF6C4BF-B33F-2BE1-FF44-DDDF71E60569}"/>
          </ac:picMkLst>
        </pc:picChg>
        <pc:picChg chg="add del">
          <ac:chgData name="niravprajapati1601@gmail.com" userId="da166c842f90a158" providerId="LiveId" clId="{923B4C38-A3DA-4406-BEE6-EF738DF2455F}" dt="2024-08-22T05:53:26.340" v="483" actId="22"/>
          <ac:picMkLst>
            <pc:docMk/>
            <pc:sldMk cId="0" sldId="270"/>
            <ac:picMk id="22" creationId="{33B903B3-BD27-A196-7842-EA6402E828B2}"/>
          </ac:picMkLst>
        </pc:picChg>
        <pc:picChg chg="add del mod ord modCrop">
          <ac:chgData name="niravprajapati1601@gmail.com" userId="da166c842f90a158" providerId="LiveId" clId="{923B4C38-A3DA-4406-BEE6-EF738DF2455F}" dt="2024-08-22T06:29:52.713" v="846" actId="478"/>
          <ac:picMkLst>
            <pc:docMk/>
            <pc:sldMk cId="0" sldId="270"/>
            <ac:picMk id="31" creationId="{7B9AC317-BE62-CEF7-B812-46423BC4428F}"/>
          </ac:picMkLst>
        </pc:picChg>
        <pc:picChg chg="add mod modCrop">
          <ac:chgData name="niravprajapati1601@gmail.com" userId="da166c842f90a158" providerId="LiveId" clId="{923B4C38-A3DA-4406-BEE6-EF738DF2455F}" dt="2024-08-22T06:33:22.522" v="882" actId="164"/>
          <ac:picMkLst>
            <pc:docMk/>
            <pc:sldMk cId="0" sldId="270"/>
            <ac:picMk id="33" creationId="{208C851A-9919-A415-A0B6-11CB758B0284}"/>
          </ac:picMkLst>
        </pc:picChg>
        <pc:picChg chg="add mod modCrop">
          <ac:chgData name="niravprajapati1601@gmail.com" userId="da166c842f90a158" providerId="LiveId" clId="{923B4C38-A3DA-4406-BEE6-EF738DF2455F}" dt="2024-08-22T06:33:22.522" v="882" actId="164"/>
          <ac:picMkLst>
            <pc:docMk/>
            <pc:sldMk cId="0" sldId="270"/>
            <ac:picMk id="35" creationId="{6564E4D5-52A7-C30A-DE5D-C1DE620B36BC}"/>
          </ac:picMkLst>
        </pc:picChg>
        <pc:cxnChg chg="add del mod">
          <ac:chgData name="niravprajapati1601@gmail.com" userId="da166c842f90a158" providerId="LiveId" clId="{923B4C38-A3DA-4406-BEE6-EF738DF2455F}" dt="2024-08-22T06:01:04.003" v="579" actId="478"/>
          <ac:cxnSpMkLst>
            <pc:docMk/>
            <pc:sldMk cId="0" sldId="270"/>
            <ac:cxnSpMk id="10" creationId="{CE4DC0DB-DB75-C4F1-5469-D4C3002A7EDC}"/>
          </ac:cxnSpMkLst>
        </pc:cxnChg>
        <pc:cxnChg chg="add del mod">
          <ac:chgData name="niravprajapati1601@gmail.com" userId="da166c842f90a158" providerId="LiveId" clId="{923B4C38-A3DA-4406-BEE6-EF738DF2455F}" dt="2024-08-22T05:55:45.451" v="495" actId="478"/>
          <ac:cxnSpMkLst>
            <pc:docMk/>
            <pc:sldMk cId="0" sldId="270"/>
            <ac:cxnSpMk id="26" creationId="{F57AA6DC-462F-9DBB-515A-9D295125F5B8}"/>
          </ac:cxnSpMkLst>
        </pc:cxnChg>
      </pc:sldChg>
      <pc:sldChg chg="addSp delSp modSp add del mod ord modTransition modAnim">
        <pc:chgData name="niravprajapati1601@gmail.com" userId="da166c842f90a158" providerId="LiveId" clId="{923B4C38-A3DA-4406-BEE6-EF738DF2455F}" dt="2024-08-22T07:05:24.537" v="1170"/>
        <pc:sldMkLst>
          <pc:docMk/>
          <pc:sldMk cId="0" sldId="275"/>
        </pc:sldMkLst>
        <pc:spChg chg="add del mod">
          <ac:chgData name="niravprajapati1601@gmail.com" userId="da166c842f90a158" providerId="LiveId" clId="{923B4C38-A3DA-4406-BEE6-EF738DF2455F}" dt="2024-08-22T06:02:47.613" v="603" actId="478"/>
          <ac:spMkLst>
            <pc:docMk/>
            <pc:sldMk cId="0" sldId="275"/>
            <ac:spMk id="3" creationId="{01AF2FB7-3E9F-718F-3A3A-09F995F68498}"/>
          </ac:spMkLst>
        </pc:spChg>
        <pc:spChg chg="add del mod">
          <ac:chgData name="niravprajapati1601@gmail.com" userId="da166c842f90a158" providerId="LiveId" clId="{923B4C38-A3DA-4406-BEE6-EF738DF2455F}" dt="2024-08-22T06:09:00.427" v="718" actId="478"/>
          <ac:spMkLst>
            <pc:docMk/>
            <pc:sldMk cId="0" sldId="275"/>
            <ac:spMk id="8" creationId="{D086DE5B-719E-FEA6-37C5-14094D5DF5A9}"/>
          </ac:spMkLst>
        </pc:spChg>
        <pc:spChg chg="add mod">
          <ac:chgData name="niravprajapati1601@gmail.com" userId="da166c842f90a158" providerId="LiveId" clId="{923B4C38-A3DA-4406-BEE6-EF738DF2455F}" dt="2024-08-22T06:36:15.410" v="909" actId="1076"/>
          <ac:spMkLst>
            <pc:docMk/>
            <pc:sldMk cId="0" sldId="275"/>
            <ac:spMk id="9" creationId="{8DE5CE8F-A2AB-0F1D-1E84-5011345C2B8C}"/>
          </ac:spMkLst>
        </pc:spChg>
        <pc:spChg chg="add mod">
          <ac:chgData name="niravprajapati1601@gmail.com" userId="da166c842f90a158" providerId="LiveId" clId="{923B4C38-A3DA-4406-BEE6-EF738DF2455F}" dt="2024-08-22T06:36:05.253" v="905" actId="1076"/>
          <ac:spMkLst>
            <pc:docMk/>
            <pc:sldMk cId="0" sldId="275"/>
            <ac:spMk id="10" creationId="{DEA97CAD-F8D7-5021-12E9-C4E79D515122}"/>
          </ac:spMkLst>
        </pc:spChg>
        <pc:spChg chg="add mod">
          <ac:chgData name="niravprajapati1601@gmail.com" userId="da166c842f90a158" providerId="LiveId" clId="{923B4C38-A3DA-4406-BEE6-EF738DF2455F}" dt="2024-08-22T07:03:31.990" v="1153" actId="1076"/>
          <ac:spMkLst>
            <pc:docMk/>
            <pc:sldMk cId="0" sldId="275"/>
            <ac:spMk id="11" creationId="{2BA5B981-AD5D-861E-EA03-702766B898C3}"/>
          </ac:spMkLst>
        </pc:spChg>
        <pc:spChg chg="del mod">
          <ac:chgData name="niravprajapati1601@gmail.com" userId="da166c842f90a158" providerId="LiveId" clId="{923B4C38-A3DA-4406-BEE6-EF738DF2455F}" dt="2024-08-22T06:05:49.737" v="648" actId="478"/>
          <ac:spMkLst>
            <pc:docMk/>
            <pc:sldMk cId="0" sldId="275"/>
            <ac:spMk id="648" creationId="{00000000-0000-0000-0000-000000000000}"/>
          </ac:spMkLst>
        </pc:spChg>
        <pc:spChg chg="del mod">
          <ac:chgData name="niravprajapati1601@gmail.com" userId="da166c842f90a158" providerId="LiveId" clId="{923B4C38-A3DA-4406-BEE6-EF738DF2455F}" dt="2024-08-22T06:02:46.207" v="602" actId="478"/>
          <ac:spMkLst>
            <pc:docMk/>
            <pc:sldMk cId="0" sldId="275"/>
            <ac:spMk id="649" creationId="{00000000-0000-0000-0000-000000000000}"/>
          </ac:spMkLst>
        </pc:spChg>
        <pc:spChg chg="del">
          <ac:chgData name="niravprajapati1601@gmail.com" userId="da166c842f90a158" providerId="LiveId" clId="{923B4C38-A3DA-4406-BEE6-EF738DF2455F}" dt="2024-08-22T06:03:03.341" v="610" actId="478"/>
          <ac:spMkLst>
            <pc:docMk/>
            <pc:sldMk cId="0" sldId="275"/>
            <ac:spMk id="650" creationId="{00000000-0000-0000-0000-000000000000}"/>
          </ac:spMkLst>
        </pc:spChg>
        <pc:spChg chg="del">
          <ac:chgData name="niravprajapati1601@gmail.com" userId="da166c842f90a158" providerId="LiveId" clId="{923B4C38-A3DA-4406-BEE6-EF738DF2455F}" dt="2024-08-22T06:02:49.973" v="604" actId="478"/>
          <ac:spMkLst>
            <pc:docMk/>
            <pc:sldMk cId="0" sldId="275"/>
            <ac:spMk id="651" creationId="{00000000-0000-0000-0000-000000000000}"/>
          </ac:spMkLst>
        </pc:spChg>
        <pc:spChg chg="del">
          <ac:chgData name="niravprajapati1601@gmail.com" userId="da166c842f90a158" providerId="LiveId" clId="{923B4C38-A3DA-4406-BEE6-EF738DF2455F}" dt="2024-08-22T06:02:53.848" v="606" actId="478"/>
          <ac:spMkLst>
            <pc:docMk/>
            <pc:sldMk cId="0" sldId="275"/>
            <ac:spMk id="652" creationId="{00000000-0000-0000-0000-000000000000}"/>
          </ac:spMkLst>
        </pc:spChg>
        <pc:spChg chg="del">
          <ac:chgData name="niravprajapati1601@gmail.com" userId="da166c842f90a158" providerId="LiveId" clId="{923B4C38-A3DA-4406-BEE6-EF738DF2455F}" dt="2024-08-22T06:02:56.364" v="608" actId="478"/>
          <ac:spMkLst>
            <pc:docMk/>
            <pc:sldMk cId="0" sldId="275"/>
            <ac:spMk id="653" creationId="{00000000-0000-0000-0000-000000000000}"/>
          </ac:spMkLst>
        </pc:spChg>
        <pc:spChg chg="del">
          <ac:chgData name="niravprajapati1601@gmail.com" userId="da166c842f90a158" providerId="LiveId" clId="{923B4C38-A3DA-4406-BEE6-EF738DF2455F}" dt="2024-08-22T06:02:57.239" v="609" actId="478"/>
          <ac:spMkLst>
            <pc:docMk/>
            <pc:sldMk cId="0" sldId="275"/>
            <ac:spMk id="662" creationId="{00000000-0000-0000-0000-000000000000}"/>
          </ac:spMkLst>
        </pc:spChg>
        <pc:spChg chg="mod">
          <ac:chgData name="niravprajapati1601@gmail.com" userId="da166c842f90a158" providerId="LiveId" clId="{923B4C38-A3DA-4406-BEE6-EF738DF2455F}" dt="2024-08-22T06:04:26.392" v="629" actId="1076"/>
          <ac:spMkLst>
            <pc:docMk/>
            <pc:sldMk cId="0" sldId="275"/>
            <ac:spMk id="681" creationId="{00000000-0000-0000-0000-000000000000}"/>
          </ac:spMkLst>
        </pc:spChg>
        <pc:grpChg chg="del">
          <ac:chgData name="niravprajapati1601@gmail.com" userId="da166c842f90a158" providerId="LiveId" clId="{923B4C38-A3DA-4406-BEE6-EF738DF2455F}" dt="2024-08-22T06:02:51.239" v="605" actId="478"/>
          <ac:grpSpMkLst>
            <pc:docMk/>
            <pc:sldMk cId="0" sldId="275"/>
            <ac:grpSpMk id="654" creationId="{00000000-0000-0000-0000-000000000000}"/>
          </ac:grpSpMkLst>
        </pc:grpChg>
        <pc:grpChg chg="del">
          <ac:chgData name="niravprajapati1601@gmail.com" userId="da166c842f90a158" providerId="LiveId" clId="{923B4C38-A3DA-4406-BEE6-EF738DF2455F}" dt="2024-08-22T06:02:55.254" v="607" actId="478"/>
          <ac:grpSpMkLst>
            <pc:docMk/>
            <pc:sldMk cId="0" sldId="275"/>
            <ac:grpSpMk id="658" creationId="{00000000-0000-0000-0000-000000000000}"/>
          </ac:grpSpMkLst>
        </pc:grpChg>
        <pc:grpChg chg="del">
          <ac:chgData name="niravprajapati1601@gmail.com" userId="da166c842f90a158" providerId="LiveId" clId="{923B4C38-A3DA-4406-BEE6-EF738DF2455F}" dt="2024-08-22T06:04:06.377" v="627" actId="478"/>
          <ac:grpSpMkLst>
            <pc:docMk/>
            <pc:sldMk cId="0" sldId="275"/>
            <ac:grpSpMk id="663" creationId="{00000000-0000-0000-0000-000000000000}"/>
          </ac:grpSpMkLst>
        </pc:grpChg>
        <pc:grpChg chg="del mod">
          <ac:chgData name="niravprajapati1601@gmail.com" userId="da166c842f90a158" providerId="LiveId" clId="{923B4C38-A3DA-4406-BEE6-EF738DF2455F}" dt="2024-08-22T06:04:04.064" v="626" actId="478"/>
          <ac:grpSpMkLst>
            <pc:docMk/>
            <pc:sldMk cId="0" sldId="275"/>
            <ac:grpSpMk id="678" creationId="{00000000-0000-0000-0000-000000000000}"/>
          </ac:grpSpMkLst>
        </pc:grpChg>
        <pc:grpChg chg="del">
          <ac:chgData name="niravprajapati1601@gmail.com" userId="da166c842f90a158" providerId="LiveId" clId="{923B4C38-A3DA-4406-BEE6-EF738DF2455F}" dt="2024-08-22T06:05:51.175" v="649" actId="478"/>
          <ac:grpSpMkLst>
            <pc:docMk/>
            <pc:sldMk cId="0" sldId="275"/>
            <ac:grpSpMk id="682" creationId="{00000000-0000-0000-0000-000000000000}"/>
          </ac:grpSpMkLst>
        </pc:grpChg>
        <pc:picChg chg="add mod modCrop">
          <ac:chgData name="niravprajapati1601@gmail.com" userId="da166c842f90a158" providerId="LiveId" clId="{923B4C38-A3DA-4406-BEE6-EF738DF2455F}" dt="2024-08-22T07:04:46.896" v="1162" actId="1076"/>
          <ac:picMkLst>
            <pc:docMk/>
            <pc:sldMk cId="0" sldId="275"/>
            <ac:picMk id="5" creationId="{32048386-E9C4-1488-E1AA-8CF844E62746}"/>
          </ac:picMkLst>
        </pc:picChg>
        <pc:picChg chg="add mod ord modCrop">
          <ac:chgData name="niravprajapati1601@gmail.com" userId="da166c842f90a158" providerId="LiveId" clId="{923B4C38-A3DA-4406-BEE6-EF738DF2455F}" dt="2024-08-22T07:03:32.521" v="1154" actId="1076"/>
          <ac:picMkLst>
            <pc:docMk/>
            <pc:sldMk cId="0" sldId="275"/>
            <ac:picMk id="7" creationId="{4E2644A0-ED62-2177-E61B-26A2FE5965D5}"/>
          </ac:picMkLst>
        </pc:picChg>
      </pc:sldChg>
      <pc:sldChg chg="addSp delSp modSp add mod modTransition modAnim">
        <pc:chgData name="niravprajapati1601@gmail.com" userId="da166c842f90a158" providerId="LiveId" clId="{923B4C38-A3DA-4406-BEE6-EF738DF2455F}" dt="2024-08-22T06:23:41.741" v="843" actId="14100"/>
        <pc:sldMkLst>
          <pc:docMk/>
          <pc:sldMk cId="2085074114" sldId="297"/>
        </pc:sldMkLst>
        <pc:spChg chg="mod">
          <ac:chgData name="niravprajapati1601@gmail.com" userId="da166c842f90a158" providerId="LiveId" clId="{923B4C38-A3DA-4406-BEE6-EF738DF2455F}" dt="2024-08-22T06:23:23.216" v="839" actId="1076"/>
          <ac:spMkLst>
            <pc:docMk/>
            <pc:sldMk cId="2085074114" sldId="297"/>
            <ac:spMk id="4" creationId="{AD29D8CB-857F-8457-6E36-01ADA936AB15}"/>
          </ac:spMkLst>
        </pc:spChg>
        <pc:spChg chg="mod">
          <ac:chgData name="niravprajapati1601@gmail.com" userId="da166c842f90a158" providerId="LiveId" clId="{923B4C38-A3DA-4406-BEE6-EF738DF2455F}" dt="2024-08-22T06:23:19.934" v="838" actId="1076"/>
          <ac:spMkLst>
            <pc:docMk/>
            <pc:sldMk cId="2085074114" sldId="297"/>
            <ac:spMk id="280" creationId="{00000000-0000-0000-0000-000000000000}"/>
          </ac:spMkLst>
        </pc:spChg>
        <pc:spChg chg="del">
          <ac:chgData name="niravprajapati1601@gmail.com" userId="da166c842f90a158" providerId="LiveId" clId="{923B4C38-A3DA-4406-BEE6-EF738DF2455F}" dt="2024-08-22T06:22:48.098" v="832" actId="478"/>
          <ac:spMkLst>
            <pc:docMk/>
            <pc:sldMk cId="2085074114" sldId="297"/>
            <ac:spMk id="294" creationId="{00000000-0000-0000-0000-000000000000}"/>
          </ac:spMkLst>
        </pc:spChg>
        <pc:grpChg chg="del">
          <ac:chgData name="niravprajapati1601@gmail.com" userId="da166c842f90a158" providerId="LiveId" clId="{923B4C38-A3DA-4406-BEE6-EF738DF2455F}" dt="2024-08-22T06:22:54.569" v="834" actId="478"/>
          <ac:grpSpMkLst>
            <pc:docMk/>
            <pc:sldMk cId="2085074114" sldId="297"/>
            <ac:grpSpMk id="300" creationId="{00000000-0000-0000-0000-000000000000}"/>
          </ac:grpSpMkLst>
        </pc:grpChg>
        <pc:picChg chg="add mod">
          <ac:chgData name="niravprajapati1601@gmail.com" userId="da166c842f90a158" providerId="LiveId" clId="{923B4C38-A3DA-4406-BEE6-EF738DF2455F}" dt="2024-08-22T06:23:41.741" v="843" actId="14100"/>
          <ac:picMkLst>
            <pc:docMk/>
            <pc:sldMk cId="2085074114" sldId="297"/>
            <ac:picMk id="3" creationId="{15BD5406-BFD5-6ECD-273E-6F24CEC3B034}"/>
          </ac:picMkLst>
        </pc:picChg>
        <pc:picChg chg="del">
          <ac:chgData name="niravprajapati1601@gmail.com" userId="da166c842f90a158" providerId="LiveId" clId="{923B4C38-A3DA-4406-BEE6-EF738DF2455F}" dt="2024-08-22T04:50:51.484" v="278" actId="478"/>
          <ac:picMkLst>
            <pc:docMk/>
            <pc:sldMk cId="2085074114" sldId="297"/>
            <ac:picMk id="8" creationId="{3FD12209-EC16-8189-3CA2-7D1559093CC8}"/>
          </ac:picMkLst>
        </pc:picChg>
      </pc:sldChg>
      <pc:sldChg chg="addSp delSp modSp add del mod setBg">
        <pc:chgData name="niravprajapati1601@gmail.com" userId="da166c842f90a158" providerId="LiveId" clId="{923B4C38-A3DA-4406-BEE6-EF738DF2455F}" dt="2024-08-22T06:20:02.435" v="805" actId="47"/>
        <pc:sldMkLst>
          <pc:docMk/>
          <pc:sldMk cId="1112357471" sldId="298"/>
        </pc:sldMkLst>
        <pc:spChg chg="add del">
          <ac:chgData name="niravprajapati1601@gmail.com" userId="da166c842f90a158" providerId="LiveId" clId="{923B4C38-A3DA-4406-BEE6-EF738DF2455F}" dt="2024-08-22T06:16:43.425" v="799" actId="11529"/>
          <ac:spMkLst>
            <pc:docMk/>
            <pc:sldMk cId="1112357471" sldId="298"/>
            <ac:spMk id="2" creationId="{147687E5-5FB4-B7DD-DE2E-FC0253D391AC}"/>
          </ac:spMkLst>
        </pc:spChg>
        <pc:spChg chg="del mod">
          <ac:chgData name="niravprajapati1601@gmail.com" userId="da166c842f90a158" providerId="LiveId" clId="{923B4C38-A3DA-4406-BEE6-EF738DF2455F}" dt="2024-08-22T06:16:14.224" v="792" actId="478"/>
          <ac:spMkLst>
            <pc:docMk/>
            <pc:sldMk cId="1112357471" sldId="298"/>
            <ac:spMk id="9" creationId="{8DE5CE8F-A2AB-0F1D-1E84-5011345C2B8C}"/>
          </ac:spMkLst>
        </pc:spChg>
        <pc:spChg chg="del mod">
          <ac:chgData name="niravprajapati1601@gmail.com" userId="da166c842f90a158" providerId="LiveId" clId="{923B4C38-A3DA-4406-BEE6-EF738DF2455F}" dt="2024-08-22T06:16:18.614" v="796" actId="478"/>
          <ac:spMkLst>
            <pc:docMk/>
            <pc:sldMk cId="1112357471" sldId="298"/>
            <ac:spMk id="10" creationId="{DEA97CAD-F8D7-5021-12E9-C4E79D515122}"/>
          </ac:spMkLst>
        </pc:spChg>
        <pc:picChg chg="add mod">
          <ac:chgData name="niravprajapati1601@gmail.com" userId="da166c842f90a158" providerId="LiveId" clId="{923B4C38-A3DA-4406-BEE6-EF738DF2455F}" dt="2024-08-22T06:19:55.403" v="804" actId="14100"/>
          <ac:picMkLst>
            <pc:docMk/>
            <pc:sldMk cId="1112357471" sldId="298"/>
            <ac:picMk id="4" creationId="{65D7EB65-757E-1D4C-4F17-DB7732114898}"/>
          </ac:picMkLst>
        </pc:picChg>
        <pc:picChg chg="del mod">
          <ac:chgData name="niravprajapati1601@gmail.com" userId="da166c842f90a158" providerId="LiveId" clId="{923B4C38-A3DA-4406-BEE6-EF738DF2455F}" dt="2024-08-22T06:16:12.255" v="790" actId="478"/>
          <ac:picMkLst>
            <pc:docMk/>
            <pc:sldMk cId="1112357471" sldId="298"/>
            <ac:picMk id="5" creationId="{32048386-E9C4-1488-E1AA-8CF844E62746}"/>
          </ac:picMkLst>
        </pc:picChg>
        <pc:picChg chg="del">
          <ac:chgData name="niravprajapati1601@gmail.com" userId="da166c842f90a158" providerId="LiveId" clId="{923B4C38-A3DA-4406-BEE6-EF738DF2455F}" dt="2024-08-22T06:16:15.740" v="793" actId="478"/>
          <ac:picMkLst>
            <pc:docMk/>
            <pc:sldMk cId="1112357471" sldId="298"/>
            <ac:picMk id="7" creationId="{4E2644A0-ED62-2177-E61B-26A2FE5965D5}"/>
          </ac:picMkLst>
        </pc:picChg>
      </pc:sldChg>
      <pc:sldMasterChg chg="addSldLayout delSldLayout">
        <pc:chgData name="niravprajapati1601@gmail.com" userId="da166c842f90a158" providerId="LiveId" clId="{923B4C38-A3DA-4406-BEE6-EF738DF2455F}" dt="2024-08-22T06:45:48.406" v="913" actId="47"/>
        <pc:sldMasterMkLst>
          <pc:docMk/>
          <pc:sldMasterMk cId="0" sldId="2147483672"/>
        </pc:sldMasterMkLst>
        <pc:sldLayoutChg chg="del">
          <pc:chgData name="niravprajapati1601@gmail.com" userId="da166c842f90a158" providerId="LiveId" clId="{923B4C38-A3DA-4406-BEE6-EF738DF2455F}" dt="2024-08-22T04:28:25.387" v="104" actId="47"/>
          <pc:sldLayoutMkLst>
            <pc:docMk/>
            <pc:sldMasterMk cId="0" sldId="2147483672"/>
            <pc:sldLayoutMk cId="0" sldId="2147483650"/>
          </pc:sldLayoutMkLst>
        </pc:sldLayoutChg>
        <pc:sldLayoutChg chg="del">
          <pc:chgData name="niravprajapati1601@gmail.com" userId="da166c842f90a158" providerId="LiveId" clId="{923B4C38-A3DA-4406-BEE6-EF738DF2455F}" dt="2024-08-22T04:35:05.379" v="155" actId="47"/>
          <pc:sldLayoutMkLst>
            <pc:docMk/>
            <pc:sldMasterMk cId="0" sldId="2147483672"/>
            <pc:sldLayoutMk cId="0" sldId="2147483653"/>
          </pc:sldLayoutMkLst>
        </pc:sldLayoutChg>
        <pc:sldLayoutChg chg="del">
          <pc:chgData name="niravprajapati1601@gmail.com" userId="da166c842f90a158" providerId="LiveId" clId="{923B4C38-A3DA-4406-BEE6-EF738DF2455F}" dt="2024-08-22T06:45:48.406" v="913" actId="47"/>
          <pc:sldLayoutMkLst>
            <pc:docMk/>
            <pc:sldMasterMk cId="0" sldId="2147483672"/>
            <pc:sldLayoutMk cId="0" sldId="2147483660"/>
          </pc:sldLayoutMkLst>
        </pc:sldLayoutChg>
        <pc:sldLayoutChg chg="add del">
          <pc:chgData name="niravprajapati1601@gmail.com" userId="da166c842f90a158" providerId="LiveId" clId="{923B4C38-A3DA-4406-BEE6-EF738DF2455F}" dt="2024-08-22T06:03:23.655" v="618" actId="47"/>
          <pc:sldLayoutMkLst>
            <pc:docMk/>
            <pc:sldMasterMk cId="0" sldId="2147483672"/>
            <pc:sldLayoutMk cId="0" sldId="2147483667"/>
          </pc:sldLayoutMkLst>
        </pc:sldLayoutChg>
      </pc:sldMasterChg>
    </pc:docChg>
  </pc:docChgLst>
  <pc:docChgLst>
    <pc:chgData name="niravprajapati1601@gmail.com" userId="da166c842f90a158" providerId="LiveId" clId="{DA358EED-28FC-48D1-B868-9C981C685BA6}"/>
    <pc:docChg chg="undo custSel addSld delSld modSld sldOrd delMainMaster">
      <pc:chgData name="niravprajapati1601@gmail.com" userId="da166c842f90a158" providerId="LiveId" clId="{DA358EED-28FC-48D1-B868-9C981C685BA6}" dt="2024-08-23T04:08:22.203" v="148"/>
      <pc:docMkLst>
        <pc:docMk/>
      </pc:docMkLst>
      <pc:sldChg chg="addSp delSp modSp mod modAnim">
        <pc:chgData name="niravprajapati1601@gmail.com" userId="da166c842f90a158" providerId="LiveId" clId="{DA358EED-28FC-48D1-B868-9C981C685BA6}" dt="2024-08-23T04:04:54.219" v="130"/>
        <pc:sldMkLst>
          <pc:docMk/>
          <pc:sldMk cId="0" sldId="258"/>
        </pc:sldMkLst>
        <pc:grpChg chg="del">
          <ac:chgData name="niravprajapati1601@gmail.com" userId="da166c842f90a158" providerId="LiveId" clId="{DA358EED-28FC-48D1-B868-9C981C685BA6}" dt="2024-08-23T04:02:21.686" v="109" actId="478"/>
          <ac:grpSpMkLst>
            <pc:docMk/>
            <pc:sldMk cId="0" sldId="258"/>
            <ac:grpSpMk id="200" creationId="{00000000-0000-0000-0000-000000000000}"/>
          </ac:grpSpMkLst>
        </pc:grpChg>
        <pc:grpChg chg="del">
          <ac:chgData name="niravprajapati1601@gmail.com" userId="da166c842f90a158" providerId="LiveId" clId="{DA358EED-28FC-48D1-B868-9C981C685BA6}" dt="2024-08-23T04:02:18.972" v="108" actId="478"/>
          <ac:grpSpMkLst>
            <pc:docMk/>
            <pc:sldMk cId="0" sldId="258"/>
            <ac:grpSpMk id="217" creationId="{00000000-0000-0000-0000-000000000000}"/>
          </ac:grpSpMkLst>
        </pc:grpChg>
        <pc:grpChg chg="del">
          <ac:chgData name="niravprajapati1601@gmail.com" userId="da166c842f90a158" providerId="LiveId" clId="{DA358EED-28FC-48D1-B868-9C981C685BA6}" dt="2024-08-23T04:02:23.757" v="110" actId="478"/>
          <ac:grpSpMkLst>
            <pc:docMk/>
            <pc:sldMk cId="0" sldId="258"/>
            <ac:grpSpMk id="228" creationId="{00000000-0000-0000-0000-000000000000}"/>
          </ac:grpSpMkLst>
        </pc:grpChg>
        <pc:picChg chg="add mod">
          <ac:chgData name="niravprajapati1601@gmail.com" userId="da166c842f90a158" providerId="LiveId" clId="{DA358EED-28FC-48D1-B868-9C981C685BA6}" dt="2024-08-23T04:02:37.042" v="112" actId="1076"/>
          <ac:picMkLst>
            <pc:docMk/>
            <pc:sldMk cId="0" sldId="258"/>
            <ac:picMk id="3" creationId="{D39549A4-43D8-1927-3FD9-6F0F749D83B0}"/>
          </ac:picMkLst>
        </pc:picChg>
      </pc:sldChg>
      <pc:sldChg chg="addSp modSp mod modAnim">
        <pc:chgData name="niravprajapati1601@gmail.com" userId="da166c842f90a158" providerId="LiveId" clId="{DA358EED-28FC-48D1-B868-9C981C685BA6}" dt="2024-08-23T04:06:15.912" v="142"/>
        <pc:sldMkLst>
          <pc:docMk/>
          <pc:sldMk cId="0" sldId="260"/>
        </pc:sldMkLst>
        <pc:picChg chg="add mod">
          <ac:chgData name="niravprajapati1601@gmail.com" userId="da166c842f90a158" providerId="LiveId" clId="{DA358EED-28FC-48D1-B868-9C981C685BA6}" dt="2024-08-23T03:51:58.894" v="41" actId="1076"/>
          <ac:picMkLst>
            <pc:docMk/>
            <pc:sldMk cId="0" sldId="260"/>
            <ac:picMk id="9" creationId="{DE005321-F65B-33DC-ADEC-AE30902BF1B9}"/>
          </ac:picMkLst>
        </pc:picChg>
        <pc:picChg chg="mod">
          <ac:chgData name="niravprajapati1601@gmail.com" userId="da166c842f90a158" providerId="LiveId" clId="{DA358EED-28FC-48D1-B868-9C981C685BA6}" dt="2024-08-23T03:51:50.107" v="39" actId="1076"/>
          <ac:picMkLst>
            <pc:docMk/>
            <pc:sldMk cId="0" sldId="260"/>
            <ac:picMk id="17" creationId="{94ECF3A3-798C-F003-4B12-53FFCCBE215E}"/>
          </ac:picMkLst>
        </pc:picChg>
      </pc:sldChg>
      <pc:sldChg chg="addSp delSp modSp mod modAnim">
        <pc:chgData name="niravprajapati1601@gmail.com" userId="da166c842f90a158" providerId="LiveId" clId="{DA358EED-28FC-48D1-B868-9C981C685BA6}" dt="2024-08-23T04:05:04.737" v="131"/>
        <pc:sldMkLst>
          <pc:docMk/>
          <pc:sldMk cId="0" sldId="261"/>
        </pc:sldMkLst>
        <pc:grpChg chg="del">
          <ac:chgData name="niravprajapati1601@gmail.com" userId="da166c842f90a158" providerId="LiveId" clId="{DA358EED-28FC-48D1-B868-9C981C685BA6}" dt="2024-08-23T03:54:18.039" v="69" actId="478"/>
          <ac:grpSpMkLst>
            <pc:docMk/>
            <pc:sldMk cId="0" sldId="261"/>
            <ac:grpSpMk id="283" creationId="{00000000-0000-0000-0000-000000000000}"/>
          </ac:grpSpMkLst>
        </pc:grpChg>
        <pc:grpChg chg="del">
          <ac:chgData name="niravprajapati1601@gmail.com" userId="da166c842f90a158" providerId="LiveId" clId="{DA358EED-28FC-48D1-B868-9C981C685BA6}" dt="2024-08-23T04:01:28.691" v="99" actId="478"/>
          <ac:grpSpMkLst>
            <pc:docMk/>
            <pc:sldMk cId="0" sldId="261"/>
            <ac:grpSpMk id="295" creationId="{00000000-0000-0000-0000-000000000000}"/>
          </ac:grpSpMkLst>
        </pc:grpChg>
        <pc:picChg chg="add mod">
          <ac:chgData name="niravprajapati1601@gmail.com" userId="da166c842f90a158" providerId="LiveId" clId="{DA358EED-28FC-48D1-B868-9C981C685BA6}" dt="2024-08-23T04:01:26.476" v="98"/>
          <ac:picMkLst>
            <pc:docMk/>
            <pc:sldMk cId="0" sldId="261"/>
            <ac:picMk id="2" creationId="{9C19512D-8C70-B866-C025-EB0EE7986411}"/>
          </ac:picMkLst>
        </pc:picChg>
        <pc:picChg chg="mod">
          <ac:chgData name="niravprajapati1601@gmail.com" userId="da166c842f90a158" providerId="LiveId" clId="{DA358EED-28FC-48D1-B868-9C981C685BA6}" dt="2024-08-23T04:01:41.013" v="103" actId="1076"/>
          <ac:picMkLst>
            <pc:docMk/>
            <pc:sldMk cId="0" sldId="261"/>
            <ac:picMk id="8" creationId="{3FD12209-EC16-8189-3CA2-7D1559093CC8}"/>
          </ac:picMkLst>
        </pc:picChg>
      </pc:sldChg>
      <pc:sldChg chg="modSp mod">
        <pc:chgData name="niravprajapati1601@gmail.com" userId="da166c842f90a158" providerId="LiveId" clId="{DA358EED-28FC-48D1-B868-9C981C685BA6}" dt="2024-08-23T04:04:09.695" v="127" actId="1076"/>
        <pc:sldMkLst>
          <pc:docMk/>
          <pc:sldMk cId="0" sldId="263"/>
        </pc:sldMkLst>
        <pc:spChg chg="mod">
          <ac:chgData name="niravprajapati1601@gmail.com" userId="da166c842f90a158" providerId="LiveId" clId="{DA358EED-28FC-48D1-B868-9C981C685BA6}" dt="2024-08-23T04:04:09.695" v="127" actId="1076"/>
          <ac:spMkLst>
            <pc:docMk/>
            <pc:sldMk cId="0" sldId="263"/>
            <ac:spMk id="10" creationId="{8189D84F-5BEC-5F2B-DAC1-8DD03323D24C}"/>
          </ac:spMkLst>
        </pc:spChg>
        <pc:spChg chg="mod">
          <ac:chgData name="niravprajapati1601@gmail.com" userId="da166c842f90a158" providerId="LiveId" clId="{DA358EED-28FC-48D1-B868-9C981C685BA6}" dt="2024-08-23T04:03:46.949" v="122" actId="207"/>
          <ac:spMkLst>
            <pc:docMk/>
            <pc:sldMk cId="0" sldId="263"/>
            <ac:spMk id="340" creationId="{00000000-0000-0000-0000-000000000000}"/>
          </ac:spMkLst>
        </pc:spChg>
        <pc:grpChg chg="mod">
          <ac:chgData name="niravprajapati1601@gmail.com" userId="da166c842f90a158" providerId="LiveId" clId="{DA358EED-28FC-48D1-B868-9C981C685BA6}" dt="2024-08-23T04:04:05.376" v="126" actId="1076"/>
          <ac:grpSpMkLst>
            <pc:docMk/>
            <pc:sldMk cId="0" sldId="263"/>
            <ac:grpSpMk id="362" creationId="{00000000-0000-0000-0000-000000000000}"/>
          </ac:grpSpMkLst>
        </pc:grpChg>
      </pc:sldChg>
      <pc:sldChg chg="addSp delSp modSp add del mod ord modAnim">
        <pc:chgData name="niravprajapati1601@gmail.com" userId="da166c842f90a158" providerId="LiveId" clId="{DA358EED-28FC-48D1-B868-9C981C685BA6}" dt="2024-08-23T04:07:55.984" v="145"/>
        <pc:sldMkLst>
          <pc:docMk/>
          <pc:sldMk cId="0" sldId="265"/>
        </pc:sldMkLst>
        <pc:picChg chg="add del mod">
          <ac:chgData name="niravprajapati1601@gmail.com" userId="da166c842f90a158" providerId="LiveId" clId="{DA358EED-28FC-48D1-B868-9C981C685BA6}" dt="2024-08-23T04:03:03.256" v="116" actId="478"/>
          <ac:picMkLst>
            <pc:docMk/>
            <pc:sldMk cId="0" sldId="265"/>
            <ac:picMk id="3" creationId="{5EBBCBD3-BD2D-E028-A87D-47242169BE7A}"/>
          </ac:picMkLst>
        </pc:picChg>
        <pc:picChg chg="add mod">
          <ac:chgData name="niravprajapati1601@gmail.com" userId="da166c842f90a158" providerId="LiveId" clId="{DA358EED-28FC-48D1-B868-9C981C685BA6}" dt="2024-08-23T04:03:19.959" v="119" actId="1076"/>
          <ac:picMkLst>
            <pc:docMk/>
            <pc:sldMk cId="0" sldId="265"/>
            <ac:picMk id="5" creationId="{E91AB8C5-853D-3E2B-A743-94E7659730E0}"/>
          </ac:picMkLst>
        </pc:picChg>
      </pc:sldChg>
      <pc:sldChg chg="addSp delSp modSp mod modAnim">
        <pc:chgData name="niravprajapati1601@gmail.com" userId="da166c842f90a158" providerId="LiveId" clId="{DA358EED-28FC-48D1-B868-9C981C685BA6}" dt="2024-08-23T04:08:22.203" v="148"/>
        <pc:sldMkLst>
          <pc:docMk/>
          <pc:sldMk cId="0" sldId="266"/>
        </pc:sldMkLst>
        <pc:spChg chg="del">
          <ac:chgData name="niravprajapati1601@gmail.com" userId="da166c842f90a158" providerId="LiveId" clId="{DA358EED-28FC-48D1-B868-9C981C685BA6}" dt="2024-08-23T03:46:34.442" v="11" actId="478"/>
          <ac:spMkLst>
            <pc:docMk/>
            <pc:sldMk cId="0" sldId="266"/>
            <ac:spMk id="422" creationId="{00000000-0000-0000-0000-000000000000}"/>
          </ac:spMkLst>
        </pc:spChg>
        <pc:grpChg chg="del">
          <ac:chgData name="niravprajapati1601@gmail.com" userId="da166c842f90a158" providerId="LiveId" clId="{DA358EED-28FC-48D1-B868-9C981C685BA6}" dt="2024-08-23T03:46:30.381" v="9" actId="478"/>
          <ac:grpSpMkLst>
            <pc:docMk/>
            <pc:sldMk cId="0" sldId="266"/>
            <ac:grpSpMk id="418" creationId="{00000000-0000-0000-0000-000000000000}"/>
          </ac:grpSpMkLst>
        </pc:grpChg>
        <pc:grpChg chg="mod">
          <ac:chgData name="niravprajapati1601@gmail.com" userId="da166c842f90a158" providerId="LiveId" clId="{DA358EED-28FC-48D1-B868-9C981C685BA6}" dt="2024-08-23T03:47:01.358" v="17" actId="1076"/>
          <ac:grpSpMkLst>
            <pc:docMk/>
            <pc:sldMk cId="0" sldId="266"/>
            <ac:grpSpMk id="423" creationId="{00000000-0000-0000-0000-000000000000}"/>
          </ac:grpSpMkLst>
        </pc:grpChg>
        <pc:picChg chg="add del mod">
          <ac:chgData name="niravprajapati1601@gmail.com" userId="da166c842f90a158" providerId="LiveId" clId="{DA358EED-28FC-48D1-B868-9C981C685BA6}" dt="2024-08-23T03:45:57.463" v="5" actId="478"/>
          <ac:picMkLst>
            <pc:docMk/>
            <pc:sldMk cId="0" sldId="266"/>
            <ac:picMk id="3" creationId="{123356EC-8F9B-476D-7A2C-CA5E284FB87B}"/>
          </ac:picMkLst>
        </pc:picChg>
        <pc:picChg chg="add mod">
          <ac:chgData name="niravprajapati1601@gmail.com" userId="da166c842f90a158" providerId="LiveId" clId="{DA358EED-28FC-48D1-B868-9C981C685BA6}" dt="2024-08-23T03:52:46.982" v="51" actId="1076"/>
          <ac:picMkLst>
            <pc:docMk/>
            <pc:sldMk cId="0" sldId="266"/>
            <ac:picMk id="5" creationId="{CF0A70EA-67ED-68C3-A008-14605ED9CE68}"/>
          </ac:picMkLst>
        </pc:picChg>
        <pc:picChg chg="add del mod">
          <ac:chgData name="niravprajapati1601@gmail.com" userId="da166c842f90a158" providerId="LiveId" clId="{DA358EED-28FC-48D1-B868-9C981C685BA6}" dt="2024-08-23T03:49:58.345" v="19" actId="478"/>
          <ac:picMkLst>
            <pc:docMk/>
            <pc:sldMk cId="0" sldId="266"/>
            <ac:picMk id="7" creationId="{FF4DA4F6-9110-10B5-0B11-2E071116B34C}"/>
          </ac:picMkLst>
        </pc:picChg>
        <pc:picChg chg="add del mod">
          <ac:chgData name="niravprajapati1601@gmail.com" userId="da166c842f90a158" providerId="LiveId" clId="{DA358EED-28FC-48D1-B868-9C981C685BA6}" dt="2024-08-23T03:51:31.681" v="33" actId="21"/>
          <ac:picMkLst>
            <pc:docMk/>
            <pc:sldMk cId="0" sldId="266"/>
            <ac:picMk id="9" creationId="{DE005321-F65B-33DC-ADEC-AE30902BF1B9}"/>
          </ac:picMkLst>
        </pc:picChg>
        <pc:picChg chg="add mod">
          <ac:chgData name="niravprajapati1601@gmail.com" userId="da166c842f90a158" providerId="LiveId" clId="{DA358EED-28FC-48D1-B868-9C981C685BA6}" dt="2024-08-23T03:52:44.553" v="50" actId="1076"/>
          <ac:picMkLst>
            <pc:docMk/>
            <pc:sldMk cId="0" sldId="266"/>
            <ac:picMk id="11" creationId="{317D3E09-FED4-EAB7-B8D8-093F3EE09670}"/>
          </ac:picMkLst>
        </pc:picChg>
        <pc:picChg chg="add del mod">
          <ac:chgData name="niravprajapati1601@gmail.com" userId="da166c842f90a158" providerId="LiveId" clId="{DA358EED-28FC-48D1-B868-9C981C685BA6}" dt="2024-08-23T03:53:01.209" v="54" actId="21"/>
          <ac:picMkLst>
            <pc:docMk/>
            <pc:sldMk cId="0" sldId="266"/>
            <ac:picMk id="13" creationId="{84993D2C-D39F-A238-027D-4046C8ED7DA8}"/>
          </ac:picMkLst>
        </pc:picChg>
      </pc:sldChg>
      <pc:sldChg chg="del">
        <pc:chgData name="niravprajapati1601@gmail.com" userId="da166c842f90a158" providerId="LiveId" clId="{DA358EED-28FC-48D1-B868-9C981C685BA6}" dt="2024-08-23T03:35:08.586" v="0" actId="47"/>
        <pc:sldMkLst>
          <pc:docMk/>
          <pc:sldMk cId="0" sldId="267"/>
        </pc:sldMkLst>
      </pc:sldChg>
      <pc:sldChg chg="del">
        <pc:chgData name="niravprajapati1601@gmail.com" userId="da166c842f90a158" providerId="LiveId" clId="{DA358EED-28FC-48D1-B868-9C981C685BA6}" dt="2024-08-23T03:35:08.586" v="0" actId="47"/>
        <pc:sldMkLst>
          <pc:docMk/>
          <pc:sldMk cId="0" sldId="268"/>
        </pc:sldMkLst>
      </pc:sldChg>
      <pc:sldChg chg="del">
        <pc:chgData name="niravprajapati1601@gmail.com" userId="da166c842f90a158" providerId="LiveId" clId="{DA358EED-28FC-48D1-B868-9C981C685BA6}" dt="2024-08-23T03:35:08.586" v="0" actId="47"/>
        <pc:sldMkLst>
          <pc:docMk/>
          <pc:sldMk cId="0" sldId="269"/>
        </pc:sldMkLst>
      </pc:sldChg>
      <pc:sldChg chg="addSp delSp modSp mod modAnim">
        <pc:chgData name="niravprajapati1601@gmail.com" userId="da166c842f90a158" providerId="LiveId" clId="{DA358EED-28FC-48D1-B868-9C981C685BA6}" dt="2024-08-23T04:05:48.477" v="138"/>
        <pc:sldMkLst>
          <pc:docMk/>
          <pc:sldMk cId="0" sldId="270"/>
        </pc:sldMkLst>
        <pc:grpChg chg="mod">
          <ac:chgData name="niravprajapati1601@gmail.com" userId="da166c842f90a158" providerId="LiveId" clId="{DA358EED-28FC-48D1-B868-9C981C685BA6}" dt="2024-08-23T03:53:52.911" v="66" actId="1076"/>
          <ac:grpSpMkLst>
            <pc:docMk/>
            <pc:sldMk cId="0" sldId="270"/>
            <ac:grpSpMk id="36" creationId="{F8169963-A283-7372-3BBF-88557E99980A}"/>
          </ac:grpSpMkLst>
        </pc:grpChg>
        <pc:grpChg chg="del">
          <ac:chgData name="niravprajapati1601@gmail.com" userId="da166c842f90a158" providerId="LiveId" clId="{DA358EED-28FC-48D1-B868-9C981C685BA6}" dt="2024-08-23T03:53:13.472" v="55" actId="478"/>
          <ac:grpSpMkLst>
            <pc:docMk/>
            <pc:sldMk cId="0" sldId="270"/>
            <ac:grpSpMk id="536" creationId="{00000000-0000-0000-0000-000000000000}"/>
          </ac:grpSpMkLst>
        </pc:grpChg>
        <pc:grpChg chg="del">
          <ac:chgData name="niravprajapati1601@gmail.com" userId="da166c842f90a158" providerId="LiveId" clId="{DA358EED-28FC-48D1-B868-9C981C685BA6}" dt="2024-08-23T03:53:49.572" v="65" actId="478"/>
          <ac:grpSpMkLst>
            <pc:docMk/>
            <pc:sldMk cId="0" sldId="270"/>
            <ac:grpSpMk id="541" creationId="{00000000-0000-0000-0000-000000000000}"/>
          </ac:grpSpMkLst>
        </pc:grpChg>
        <pc:picChg chg="add mod">
          <ac:chgData name="niravprajapati1601@gmail.com" userId="da166c842f90a158" providerId="LiveId" clId="{DA358EED-28FC-48D1-B868-9C981C685BA6}" dt="2024-08-23T03:54:00.178" v="68" actId="1076"/>
          <ac:picMkLst>
            <pc:docMk/>
            <pc:sldMk cId="0" sldId="270"/>
            <ac:picMk id="13" creationId="{84993D2C-D39F-A238-027D-4046C8ED7DA8}"/>
          </ac:picMkLst>
        </pc:picChg>
      </pc:sldChg>
      <pc:sldChg chg="del">
        <pc:chgData name="niravprajapati1601@gmail.com" userId="da166c842f90a158" providerId="LiveId" clId="{DA358EED-28FC-48D1-B868-9C981C685BA6}" dt="2024-08-23T03:35:08.586" v="0" actId="47"/>
        <pc:sldMkLst>
          <pc:docMk/>
          <pc:sldMk cId="0" sldId="271"/>
        </pc:sldMkLst>
      </pc:sldChg>
      <pc:sldChg chg="del">
        <pc:chgData name="niravprajapati1601@gmail.com" userId="da166c842f90a158" providerId="LiveId" clId="{DA358EED-28FC-48D1-B868-9C981C685BA6}" dt="2024-08-23T03:35:08.586" v="0" actId="47"/>
        <pc:sldMkLst>
          <pc:docMk/>
          <pc:sldMk cId="0" sldId="272"/>
        </pc:sldMkLst>
      </pc:sldChg>
      <pc:sldChg chg="del">
        <pc:chgData name="niravprajapati1601@gmail.com" userId="da166c842f90a158" providerId="LiveId" clId="{DA358EED-28FC-48D1-B868-9C981C685BA6}" dt="2024-08-23T03:35:08.586" v="0" actId="47"/>
        <pc:sldMkLst>
          <pc:docMk/>
          <pc:sldMk cId="0" sldId="273"/>
        </pc:sldMkLst>
      </pc:sldChg>
      <pc:sldChg chg="del">
        <pc:chgData name="niravprajapati1601@gmail.com" userId="da166c842f90a158" providerId="LiveId" clId="{DA358EED-28FC-48D1-B868-9C981C685BA6}" dt="2024-08-23T03:35:08.586" v="0" actId="47"/>
        <pc:sldMkLst>
          <pc:docMk/>
          <pc:sldMk cId="0" sldId="274"/>
        </pc:sldMkLst>
      </pc:sldChg>
      <pc:sldChg chg="addSp delSp modSp mod modAnim">
        <pc:chgData name="niravprajapati1601@gmail.com" userId="da166c842f90a158" providerId="LiveId" clId="{DA358EED-28FC-48D1-B868-9C981C685BA6}" dt="2024-08-23T04:06:03.292" v="140"/>
        <pc:sldMkLst>
          <pc:docMk/>
          <pc:sldMk cId="0" sldId="275"/>
        </pc:sldMkLst>
        <pc:grpChg chg="del mod">
          <ac:chgData name="niravprajapati1601@gmail.com" userId="da166c842f90a158" providerId="LiveId" clId="{DA358EED-28FC-48D1-B868-9C981C685BA6}" dt="2024-08-23T03:50:34.903" v="27" actId="478"/>
          <ac:grpSpMkLst>
            <pc:docMk/>
            <pc:sldMk cId="0" sldId="275"/>
            <ac:grpSpMk id="667" creationId="{00000000-0000-0000-0000-000000000000}"/>
          </ac:grpSpMkLst>
        </pc:grpChg>
        <pc:picChg chg="add mod">
          <ac:chgData name="niravprajapati1601@gmail.com" userId="da166c842f90a158" providerId="LiveId" clId="{DA358EED-28FC-48D1-B868-9C981C685BA6}" dt="2024-08-23T03:51:01.520" v="31" actId="1076"/>
          <ac:picMkLst>
            <pc:docMk/>
            <pc:sldMk cId="0" sldId="275"/>
            <ac:picMk id="3" creationId="{1115F2A3-6547-7A07-6FB4-819816BD20F3}"/>
          </ac:picMkLst>
        </pc:picChg>
      </pc:sldChg>
      <pc:sldChg chg="del">
        <pc:chgData name="niravprajapati1601@gmail.com" userId="da166c842f90a158" providerId="LiveId" clId="{DA358EED-28FC-48D1-B868-9C981C685BA6}" dt="2024-08-23T03:35:08.586" v="0" actId="47"/>
        <pc:sldMkLst>
          <pc:docMk/>
          <pc:sldMk cId="0" sldId="276"/>
        </pc:sldMkLst>
      </pc:sldChg>
      <pc:sldChg chg="del">
        <pc:chgData name="niravprajapati1601@gmail.com" userId="da166c842f90a158" providerId="LiveId" clId="{DA358EED-28FC-48D1-B868-9C981C685BA6}" dt="2024-08-23T03:35:08.586" v="0" actId="47"/>
        <pc:sldMkLst>
          <pc:docMk/>
          <pc:sldMk cId="0" sldId="277"/>
        </pc:sldMkLst>
      </pc:sldChg>
      <pc:sldChg chg="del">
        <pc:chgData name="niravprajapati1601@gmail.com" userId="da166c842f90a158" providerId="LiveId" clId="{DA358EED-28FC-48D1-B868-9C981C685BA6}" dt="2024-08-23T03:35:08.586" v="0" actId="47"/>
        <pc:sldMkLst>
          <pc:docMk/>
          <pc:sldMk cId="0" sldId="278"/>
        </pc:sldMkLst>
      </pc:sldChg>
      <pc:sldChg chg="del">
        <pc:chgData name="niravprajapati1601@gmail.com" userId="da166c842f90a158" providerId="LiveId" clId="{DA358EED-28FC-48D1-B868-9C981C685BA6}" dt="2024-08-23T03:35:08.586" v="0" actId="47"/>
        <pc:sldMkLst>
          <pc:docMk/>
          <pc:sldMk cId="0" sldId="279"/>
        </pc:sldMkLst>
      </pc:sldChg>
      <pc:sldChg chg="del">
        <pc:chgData name="niravprajapati1601@gmail.com" userId="da166c842f90a158" providerId="LiveId" clId="{DA358EED-28FC-48D1-B868-9C981C685BA6}" dt="2024-08-23T03:35:08.586" v="0" actId="47"/>
        <pc:sldMkLst>
          <pc:docMk/>
          <pc:sldMk cId="0" sldId="280"/>
        </pc:sldMkLst>
      </pc:sldChg>
      <pc:sldChg chg="del">
        <pc:chgData name="niravprajapati1601@gmail.com" userId="da166c842f90a158" providerId="LiveId" clId="{DA358EED-28FC-48D1-B868-9C981C685BA6}" dt="2024-08-23T03:35:08.586" v="0" actId="47"/>
        <pc:sldMkLst>
          <pc:docMk/>
          <pc:sldMk cId="0" sldId="281"/>
        </pc:sldMkLst>
      </pc:sldChg>
      <pc:sldChg chg="del">
        <pc:chgData name="niravprajapati1601@gmail.com" userId="da166c842f90a158" providerId="LiveId" clId="{DA358EED-28FC-48D1-B868-9C981C685BA6}" dt="2024-08-23T03:35:08.586" v="0" actId="47"/>
        <pc:sldMkLst>
          <pc:docMk/>
          <pc:sldMk cId="0" sldId="282"/>
        </pc:sldMkLst>
      </pc:sldChg>
      <pc:sldChg chg="del">
        <pc:chgData name="niravprajapati1601@gmail.com" userId="da166c842f90a158" providerId="LiveId" clId="{DA358EED-28FC-48D1-B868-9C981C685BA6}" dt="2024-08-23T03:35:08.586" v="0" actId="47"/>
        <pc:sldMkLst>
          <pc:docMk/>
          <pc:sldMk cId="0" sldId="283"/>
        </pc:sldMkLst>
      </pc:sldChg>
      <pc:sldChg chg="del">
        <pc:chgData name="niravprajapati1601@gmail.com" userId="da166c842f90a158" providerId="LiveId" clId="{DA358EED-28FC-48D1-B868-9C981C685BA6}" dt="2024-08-23T03:35:08.586" v="0" actId="47"/>
        <pc:sldMkLst>
          <pc:docMk/>
          <pc:sldMk cId="0" sldId="284"/>
        </pc:sldMkLst>
      </pc:sldChg>
      <pc:sldChg chg="del">
        <pc:chgData name="niravprajapati1601@gmail.com" userId="da166c842f90a158" providerId="LiveId" clId="{DA358EED-28FC-48D1-B868-9C981C685BA6}" dt="2024-08-23T03:35:08.586" v="0" actId="47"/>
        <pc:sldMkLst>
          <pc:docMk/>
          <pc:sldMk cId="0" sldId="285"/>
        </pc:sldMkLst>
      </pc:sldChg>
      <pc:sldChg chg="del">
        <pc:chgData name="niravprajapati1601@gmail.com" userId="da166c842f90a158" providerId="LiveId" clId="{DA358EED-28FC-48D1-B868-9C981C685BA6}" dt="2024-08-23T03:35:08.586" v="0" actId="47"/>
        <pc:sldMkLst>
          <pc:docMk/>
          <pc:sldMk cId="0" sldId="286"/>
        </pc:sldMkLst>
      </pc:sldChg>
      <pc:sldChg chg="del">
        <pc:chgData name="niravprajapati1601@gmail.com" userId="da166c842f90a158" providerId="LiveId" clId="{DA358EED-28FC-48D1-B868-9C981C685BA6}" dt="2024-08-23T03:35:08.586" v="0" actId="47"/>
        <pc:sldMkLst>
          <pc:docMk/>
          <pc:sldMk cId="0" sldId="287"/>
        </pc:sldMkLst>
      </pc:sldChg>
      <pc:sldChg chg="del">
        <pc:chgData name="niravprajapati1601@gmail.com" userId="da166c842f90a158" providerId="LiveId" clId="{DA358EED-28FC-48D1-B868-9C981C685BA6}" dt="2024-08-23T03:35:08.586" v="0" actId="47"/>
        <pc:sldMkLst>
          <pc:docMk/>
          <pc:sldMk cId="0" sldId="288"/>
        </pc:sldMkLst>
      </pc:sldChg>
      <pc:sldChg chg="del">
        <pc:chgData name="niravprajapati1601@gmail.com" userId="da166c842f90a158" providerId="LiveId" clId="{DA358EED-28FC-48D1-B868-9C981C685BA6}" dt="2024-08-23T03:35:08.586" v="0" actId="47"/>
        <pc:sldMkLst>
          <pc:docMk/>
          <pc:sldMk cId="0" sldId="289"/>
        </pc:sldMkLst>
      </pc:sldChg>
      <pc:sldChg chg="del">
        <pc:chgData name="niravprajapati1601@gmail.com" userId="da166c842f90a158" providerId="LiveId" clId="{DA358EED-28FC-48D1-B868-9C981C685BA6}" dt="2024-08-23T03:35:08.586" v="0" actId="47"/>
        <pc:sldMkLst>
          <pc:docMk/>
          <pc:sldMk cId="0" sldId="290"/>
        </pc:sldMkLst>
      </pc:sldChg>
      <pc:sldChg chg="del">
        <pc:chgData name="niravprajapati1601@gmail.com" userId="da166c842f90a158" providerId="LiveId" clId="{DA358EED-28FC-48D1-B868-9C981C685BA6}" dt="2024-08-23T03:35:08.586" v="0" actId="47"/>
        <pc:sldMkLst>
          <pc:docMk/>
          <pc:sldMk cId="0" sldId="291"/>
        </pc:sldMkLst>
      </pc:sldChg>
      <pc:sldChg chg="del">
        <pc:chgData name="niravprajapati1601@gmail.com" userId="da166c842f90a158" providerId="LiveId" clId="{DA358EED-28FC-48D1-B868-9C981C685BA6}" dt="2024-08-23T03:35:08.586" v="0" actId="47"/>
        <pc:sldMkLst>
          <pc:docMk/>
          <pc:sldMk cId="0" sldId="292"/>
        </pc:sldMkLst>
      </pc:sldChg>
      <pc:sldChg chg="del">
        <pc:chgData name="niravprajapati1601@gmail.com" userId="da166c842f90a158" providerId="LiveId" clId="{DA358EED-28FC-48D1-B868-9C981C685BA6}" dt="2024-08-23T03:35:08.586" v="0" actId="47"/>
        <pc:sldMkLst>
          <pc:docMk/>
          <pc:sldMk cId="0" sldId="293"/>
        </pc:sldMkLst>
      </pc:sldChg>
      <pc:sldChg chg="del">
        <pc:chgData name="niravprajapati1601@gmail.com" userId="da166c842f90a158" providerId="LiveId" clId="{DA358EED-28FC-48D1-B868-9C981C685BA6}" dt="2024-08-23T03:35:08.586" v="0" actId="47"/>
        <pc:sldMkLst>
          <pc:docMk/>
          <pc:sldMk cId="0" sldId="294"/>
        </pc:sldMkLst>
      </pc:sldChg>
      <pc:sldChg chg="del">
        <pc:chgData name="niravprajapati1601@gmail.com" userId="da166c842f90a158" providerId="LiveId" clId="{DA358EED-28FC-48D1-B868-9C981C685BA6}" dt="2024-08-23T03:35:08.586" v="0" actId="47"/>
        <pc:sldMkLst>
          <pc:docMk/>
          <pc:sldMk cId="0" sldId="295"/>
        </pc:sldMkLst>
      </pc:sldChg>
      <pc:sldChg chg="del">
        <pc:chgData name="niravprajapati1601@gmail.com" userId="da166c842f90a158" providerId="LiveId" clId="{DA358EED-28FC-48D1-B868-9C981C685BA6}" dt="2024-08-23T03:35:08.586" v="0" actId="47"/>
        <pc:sldMkLst>
          <pc:docMk/>
          <pc:sldMk cId="0" sldId="296"/>
        </pc:sldMkLst>
      </pc:sldChg>
      <pc:sldChg chg="addSp delSp modSp mod modAnim">
        <pc:chgData name="niravprajapati1601@gmail.com" userId="da166c842f90a158" providerId="LiveId" clId="{DA358EED-28FC-48D1-B868-9C981C685BA6}" dt="2024-08-23T04:05:17.226" v="133"/>
        <pc:sldMkLst>
          <pc:docMk/>
          <pc:sldMk cId="2085074114" sldId="297"/>
        </pc:sldMkLst>
        <pc:grpChg chg="del">
          <ac:chgData name="niravprajapati1601@gmail.com" userId="da166c842f90a158" providerId="LiveId" clId="{DA358EED-28FC-48D1-B868-9C981C685BA6}" dt="2024-08-23T03:54:22.577" v="70" actId="478"/>
          <ac:grpSpMkLst>
            <pc:docMk/>
            <pc:sldMk cId="2085074114" sldId="297"/>
            <ac:grpSpMk id="283" creationId="{00000000-0000-0000-0000-000000000000}"/>
          </ac:grpSpMkLst>
        </pc:grpChg>
        <pc:grpChg chg="del">
          <ac:chgData name="niravprajapati1601@gmail.com" userId="da166c842f90a158" providerId="LiveId" clId="{DA358EED-28FC-48D1-B868-9C981C685BA6}" dt="2024-08-23T03:59:03.416" v="77" actId="478"/>
          <ac:grpSpMkLst>
            <pc:docMk/>
            <pc:sldMk cId="2085074114" sldId="297"/>
            <ac:grpSpMk id="295" creationId="{00000000-0000-0000-0000-000000000000}"/>
          </ac:grpSpMkLst>
        </pc:grpChg>
        <pc:picChg chg="mod ord">
          <ac:chgData name="niravprajapati1601@gmail.com" userId="da166c842f90a158" providerId="LiveId" clId="{DA358EED-28FC-48D1-B868-9C981C685BA6}" dt="2024-08-23T04:02:03.385" v="106" actId="14100"/>
          <ac:picMkLst>
            <pc:docMk/>
            <pc:sldMk cId="2085074114" sldId="297"/>
            <ac:picMk id="3" creationId="{15BD5406-BFD5-6ECD-273E-6F24CEC3B034}"/>
          </ac:picMkLst>
        </pc:picChg>
        <pc:picChg chg="add del mod">
          <ac:chgData name="niravprajapati1601@gmail.com" userId="da166c842f90a158" providerId="LiveId" clId="{DA358EED-28FC-48D1-B868-9C981C685BA6}" dt="2024-08-23T03:59:28.263" v="79" actId="478"/>
          <ac:picMkLst>
            <pc:docMk/>
            <pc:sldMk cId="2085074114" sldId="297"/>
            <ac:picMk id="5" creationId="{AA9C3642-5A02-A4A6-1789-6D8C663A2AB8}"/>
          </ac:picMkLst>
        </pc:picChg>
        <pc:picChg chg="add del mod">
          <ac:chgData name="niravprajapati1601@gmail.com" userId="da166c842f90a158" providerId="LiveId" clId="{DA358EED-28FC-48D1-B868-9C981C685BA6}" dt="2024-08-23T03:59:41.150" v="81" actId="478"/>
          <ac:picMkLst>
            <pc:docMk/>
            <pc:sldMk cId="2085074114" sldId="297"/>
            <ac:picMk id="7" creationId="{D166BDCE-D387-0C97-8DCB-8D0DF04E10D5}"/>
          </ac:picMkLst>
        </pc:picChg>
        <pc:picChg chg="add mod">
          <ac:chgData name="niravprajapati1601@gmail.com" userId="da166c842f90a158" providerId="LiveId" clId="{DA358EED-28FC-48D1-B868-9C981C685BA6}" dt="2024-08-23T04:01:15.053" v="95" actId="1076"/>
          <ac:picMkLst>
            <pc:docMk/>
            <pc:sldMk cId="2085074114" sldId="297"/>
            <ac:picMk id="9" creationId="{6A782054-817C-2B79-8B03-C18E8C0B3733}"/>
          </ac:picMkLst>
        </pc:picChg>
      </pc:sldChg>
      <pc:sldMasterChg chg="addSldLayout delSldLayout">
        <pc:chgData name="niravprajapati1601@gmail.com" userId="da166c842f90a158" providerId="LiveId" clId="{DA358EED-28FC-48D1-B868-9C981C685BA6}" dt="2024-08-23T04:03:01.416" v="115" actId="47"/>
        <pc:sldMasterMkLst>
          <pc:docMk/>
          <pc:sldMasterMk cId="0" sldId="2147483672"/>
        </pc:sldMasterMkLst>
        <pc:sldLayoutChg chg="del">
          <pc:chgData name="niravprajapati1601@gmail.com" userId="da166c842f90a158" providerId="LiveId" clId="{DA358EED-28FC-48D1-B868-9C981C685BA6}" dt="2024-08-23T03:35:08.586" v="0" actId="47"/>
          <pc:sldLayoutMkLst>
            <pc:docMk/>
            <pc:sldMasterMk cId="0" sldId="2147483672"/>
            <pc:sldLayoutMk cId="0" sldId="2147483652"/>
          </pc:sldLayoutMkLst>
        </pc:sldLayoutChg>
        <pc:sldLayoutChg chg="del">
          <pc:chgData name="niravprajapati1601@gmail.com" userId="da166c842f90a158" providerId="LiveId" clId="{DA358EED-28FC-48D1-B868-9C981C685BA6}" dt="2024-08-23T03:35:08.586" v="0" actId="47"/>
          <pc:sldLayoutMkLst>
            <pc:docMk/>
            <pc:sldMasterMk cId="0" sldId="2147483672"/>
            <pc:sldLayoutMk cId="0" sldId="2147483656"/>
          </pc:sldLayoutMkLst>
        </pc:sldLayoutChg>
        <pc:sldLayoutChg chg="add del">
          <pc:chgData name="niravprajapati1601@gmail.com" userId="da166c842f90a158" providerId="LiveId" clId="{DA358EED-28FC-48D1-B868-9C981C685BA6}" dt="2024-08-23T04:03:01.416" v="115" actId="47"/>
          <pc:sldLayoutMkLst>
            <pc:docMk/>
            <pc:sldMasterMk cId="0" sldId="2147483672"/>
            <pc:sldLayoutMk cId="0" sldId="2147483662"/>
          </pc:sldLayoutMkLst>
        </pc:sldLayoutChg>
        <pc:sldLayoutChg chg="del">
          <pc:chgData name="niravprajapati1601@gmail.com" userId="da166c842f90a158" providerId="LiveId" clId="{DA358EED-28FC-48D1-B868-9C981C685BA6}" dt="2024-08-23T03:35:08.586" v="0" actId="47"/>
          <pc:sldLayoutMkLst>
            <pc:docMk/>
            <pc:sldMasterMk cId="0" sldId="2147483672"/>
            <pc:sldLayoutMk cId="0" sldId="2147483665"/>
          </pc:sldLayoutMkLst>
        </pc:sldLayoutChg>
        <pc:sldLayoutChg chg="del">
          <pc:chgData name="niravprajapati1601@gmail.com" userId="da166c842f90a158" providerId="LiveId" clId="{DA358EED-28FC-48D1-B868-9C981C685BA6}" dt="2024-08-23T03:35:08.586" v="0" actId="47"/>
          <pc:sldLayoutMkLst>
            <pc:docMk/>
            <pc:sldMasterMk cId="0" sldId="2147483672"/>
            <pc:sldLayoutMk cId="0" sldId="2147483666"/>
          </pc:sldLayoutMkLst>
        </pc:sldLayoutChg>
      </pc:sldMasterChg>
      <pc:sldMasterChg chg="del delSldLayout">
        <pc:chgData name="niravprajapati1601@gmail.com" userId="da166c842f90a158" providerId="LiveId" clId="{DA358EED-28FC-48D1-B868-9C981C685BA6}" dt="2024-08-23T03:35:08.586" v="0" actId="47"/>
        <pc:sldMasterMkLst>
          <pc:docMk/>
          <pc:sldMasterMk cId="0" sldId="2147483673"/>
        </pc:sldMasterMkLst>
        <pc:sldLayoutChg chg="del">
          <pc:chgData name="niravprajapati1601@gmail.com" userId="da166c842f90a158" providerId="LiveId" clId="{DA358EED-28FC-48D1-B868-9C981C685BA6}" dt="2024-08-23T03:35:08.586" v="0" actId="47"/>
          <pc:sldLayoutMkLst>
            <pc:docMk/>
            <pc:sldMasterMk cId="0" sldId="2147483673"/>
            <pc:sldLayoutMk cId="0" sldId="2147483670"/>
          </pc:sldLayoutMkLst>
        </pc:sldLayoutChg>
        <pc:sldLayoutChg chg="del">
          <pc:chgData name="niravprajapati1601@gmail.com" userId="da166c842f90a158" providerId="LiveId" clId="{DA358EED-28FC-48D1-B868-9C981C685BA6}" dt="2024-08-23T03:35:08.586" v="0"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19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910c9cffe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910c9cffe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37050" y="1508475"/>
            <a:ext cx="6669900" cy="1610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237129" y="3159225"/>
            <a:ext cx="66699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533575" y="2688600"/>
            <a:ext cx="2824200" cy="10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6"/>
          <p:cNvSpPr txBox="1">
            <a:spLocks noGrp="1"/>
          </p:cNvSpPr>
          <p:nvPr>
            <p:ph type="subTitle" idx="1"/>
          </p:nvPr>
        </p:nvSpPr>
        <p:spPr>
          <a:xfrm>
            <a:off x="3533575" y="3725400"/>
            <a:ext cx="2824200" cy="8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9" name="Google Shape;89;p16"/>
          <p:cNvSpPr>
            <a:spLocks noGrp="1"/>
          </p:cNvSpPr>
          <p:nvPr>
            <p:ph type="pic" idx="2"/>
          </p:nvPr>
        </p:nvSpPr>
        <p:spPr>
          <a:xfrm>
            <a:off x="160025" y="149225"/>
            <a:ext cx="3079800" cy="4845000"/>
          </a:xfrm>
          <a:prstGeom prst="rect">
            <a:avLst/>
          </a:prstGeom>
          <a:noFill/>
          <a:ln w="19050" cap="flat" cmpd="sng">
            <a:solidFill>
              <a:schemeClr val="dk1"/>
            </a:solidFill>
            <a:prstDash val="solid"/>
            <a:round/>
            <a:headEnd type="none" w="sm" len="sm"/>
            <a:tailEnd type="none" w="sm" len="sm"/>
          </a:ln>
        </p:spPr>
      </p:sp>
      <p:sp>
        <p:nvSpPr>
          <p:cNvPr id="90" name="Google Shape;90;p16"/>
          <p:cNvSpPr>
            <a:spLocks noGrp="1"/>
          </p:cNvSpPr>
          <p:nvPr>
            <p:ph type="pic" idx="3"/>
          </p:nvPr>
        </p:nvSpPr>
        <p:spPr>
          <a:xfrm>
            <a:off x="6427475" y="148600"/>
            <a:ext cx="2552700" cy="2285700"/>
          </a:xfrm>
          <a:prstGeom prst="rect">
            <a:avLst/>
          </a:prstGeom>
          <a:noFill/>
          <a:ln w="19050" cap="flat" cmpd="sng">
            <a:solidFill>
              <a:schemeClr val="dk1"/>
            </a:solidFill>
            <a:prstDash val="solid"/>
            <a:round/>
            <a:headEnd type="none" w="sm" len="sm"/>
            <a:tailEnd type="none" w="sm" len="sm"/>
          </a:ln>
        </p:spPr>
      </p:sp>
      <p:sp>
        <p:nvSpPr>
          <p:cNvPr id="91" name="Google Shape;91;p16"/>
          <p:cNvSpPr>
            <a:spLocks noGrp="1"/>
          </p:cNvSpPr>
          <p:nvPr>
            <p:ph type="pic" idx="4"/>
          </p:nvPr>
        </p:nvSpPr>
        <p:spPr>
          <a:xfrm>
            <a:off x="3239775" y="148600"/>
            <a:ext cx="3187800" cy="2285700"/>
          </a:xfrm>
          <a:prstGeom prst="rect">
            <a:avLst/>
          </a:prstGeom>
          <a:noFill/>
          <a:ln w="19050" cap="flat" cmpd="sng">
            <a:solidFill>
              <a:schemeClr val="dk1"/>
            </a:solidFill>
            <a:prstDash val="solid"/>
            <a:round/>
            <a:headEnd type="none" w="sm" len="sm"/>
            <a:tailEnd type="none" w="sm" len="sm"/>
          </a:ln>
        </p:spPr>
      </p:sp>
      <p:sp>
        <p:nvSpPr>
          <p:cNvPr id="92" name="Google Shape;92;p16"/>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713250" y="445025"/>
            <a:ext cx="507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7"/>
          <p:cNvSpPr txBox="1">
            <a:spLocks noGrp="1"/>
          </p:cNvSpPr>
          <p:nvPr>
            <p:ph type="body" idx="1"/>
          </p:nvPr>
        </p:nvSpPr>
        <p:spPr>
          <a:xfrm>
            <a:off x="713250" y="1346475"/>
            <a:ext cx="5073000" cy="2583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96" name="Google Shape;96;p17"/>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720000" y="445025"/>
            <a:ext cx="7704000" cy="99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8"/>
          <p:cNvSpPr txBox="1">
            <a:spLocks noGrp="1"/>
          </p:cNvSpPr>
          <p:nvPr>
            <p:ph type="subTitle" idx="1"/>
          </p:nvPr>
        </p:nvSpPr>
        <p:spPr>
          <a:xfrm>
            <a:off x="720000" y="3113225"/>
            <a:ext cx="2348100" cy="12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0" name="Google Shape;100;p18"/>
          <p:cNvSpPr txBox="1">
            <a:spLocks noGrp="1"/>
          </p:cNvSpPr>
          <p:nvPr>
            <p:ph type="subTitle" idx="2"/>
          </p:nvPr>
        </p:nvSpPr>
        <p:spPr>
          <a:xfrm>
            <a:off x="3397950" y="3113225"/>
            <a:ext cx="2348100" cy="12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1" name="Google Shape;101;p18"/>
          <p:cNvSpPr txBox="1">
            <a:spLocks noGrp="1"/>
          </p:cNvSpPr>
          <p:nvPr>
            <p:ph type="subTitle" idx="3"/>
          </p:nvPr>
        </p:nvSpPr>
        <p:spPr>
          <a:xfrm>
            <a:off x="6075900" y="3113226"/>
            <a:ext cx="2348100" cy="122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02" name="Google Shape;102;p18"/>
          <p:cNvSpPr txBox="1">
            <a:spLocks noGrp="1"/>
          </p:cNvSpPr>
          <p:nvPr>
            <p:ph type="subTitle" idx="4"/>
          </p:nvPr>
        </p:nvSpPr>
        <p:spPr>
          <a:xfrm>
            <a:off x="720000" y="2364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8"/>
          <p:cNvSpPr txBox="1">
            <a:spLocks noGrp="1"/>
          </p:cNvSpPr>
          <p:nvPr>
            <p:ph type="subTitle" idx="5"/>
          </p:nvPr>
        </p:nvSpPr>
        <p:spPr>
          <a:xfrm>
            <a:off x="3397954" y="2364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4" name="Google Shape;104;p18"/>
          <p:cNvSpPr txBox="1">
            <a:spLocks noGrp="1"/>
          </p:cNvSpPr>
          <p:nvPr>
            <p:ph type="subTitle" idx="6"/>
          </p:nvPr>
        </p:nvSpPr>
        <p:spPr>
          <a:xfrm>
            <a:off x="6075900" y="2364650"/>
            <a:ext cx="2348100" cy="80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5" name="Google Shape;105;p18"/>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713275" y="691900"/>
            <a:ext cx="46284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21"/>
          <p:cNvSpPr txBox="1">
            <a:spLocks noGrp="1"/>
          </p:cNvSpPr>
          <p:nvPr>
            <p:ph type="subTitle" idx="1"/>
          </p:nvPr>
        </p:nvSpPr>
        <p:spPr>
          <a:xfrm>
            <a:off x="713225" y="1780975"/>
            <a:ext cx="4628400" cy="99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a:endParaRPr/>
          </a:p>
        </p:txBody>
      </p:sp>
      <p:sp>
        <p:nvSpPr>
          <p:cNvPr id="138" name="Google Shape;138;p21"/>
          <p:cNvSpPr txBox="1"/>
          <p:nvPr/>
        </p:nvSpPr>
        <p:spPr>
          <a:xfrm>
            <a:off x="713225" y="388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lang="en" sz="1000" b="1" u="sng">
                <a:solidFill>
                  <a:schemeClr val="hlink"/>
                </a:solidFill>
                <a:latin typeface="Barlow"/>
                <a:ea typeface="Barlow"/>
                <a:cs typeface="Barlow"/>
                <a:sym typeface="Barlow"/>
                <a:hlinkClick r:id="rId2"/>
              </a:rPr>
              <a:t>Slidesgo</a:t>
            </a:r>
            <a:r>
              <a:rPr lang="en" sz="1000">
                <a:solidFill>
                  <a:schemeClr val="dk1"/>
                </a:solidFill>
                <a:latin typeface="Barlow"/>
                <a:ea typeface="Barlow"/>
                <a:cs typeface="Barlow"/>
                <a:sym typeface="Barlow"/>
              </a:rPr>
              <a:t>, and includes icons by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a:solidFill>
                  <a:schemeClr val="dk1"/>
                </a:solidFill>
                <a:latin typeface="Barlow"/>
                <a:ea typeface="Barlow"/>
                <a:cs typeface="Barlow"/>
                <a:sym typeface="Barlow"/>
              </a:rPr>
              <a:t>, and infographics &amp; images by </a:t>
            </a:r>
            <a:r>
              <a:rPr lang="en" sz="10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
        <p:nvSpPr>
          <p:cNvPr id="139" name="Google Shape;139;p21"/>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0"/>
        <p:cNvGrpSpPr/>
        <p:nvPr/>
      </p:nvGrpSpPr>
      <p:grpSpPr>
        <a:xfrm>
          <a:off x="0" y="0"/>
          <a:ext cx="0" cy="0"/>
          <a:chOff x="0" y="0"/>
          <a:chExt cx="0" cy="0"/>
        </a:xfrm>
      </p:grpSpPr>
      <p:sp>
        <p:nvSpPr>
          <p:cNvPr id="141" name="Google Shape;141;p22"/>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42"/>
        <p:cNvGrpSpPr/>
        <p:nvPr/>
      </p:nvGrpSpPr>
      <p:grpSpPr>
        <a:xfrm>
          <a:off x="0" y="0"/>
          <a:ext cx="0" cy="0"/>
          <a:chOff x="0" y="0"/>
          <a:chExt cx="0" cy="0"/>
        </a:xfrm>
      </p:grpSpPr>
      <p:sp>
        <p:nvSpPr>
          <p:cNvPr id="143" name="Google Shape;143;p23"/>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4" name="Google Shape;144;p23"/>
          <p:cNvSpPr/>
          <p:nvPr/>
        </p:nvSpPr>
        <p:spPr>
          <a:xfrm>
            <a:off x="387024" y="4619215"/>
            <a:ext cx="174311" cy="174264"/>
          </a:xfrm>
          <a:custGeom>
            <a:avLst/>
            <a:gdLst/>
            <a:ahLst/>
            <a:cxnLst/>
            <a:rect l="l" t="t" r="r" b="b"/>
            <a:pathLst>
              <a:path w="232414" h="232352" extrusionOk="0">
                <a:moveTo>
                  <a:pt x="232414" y="92107"/>
                </a:moveTo>
                <a:lnTo>
                  <a:pt x="140245" y="92107"/>
                </a:lnTo>
                <a:lnTo>
                  <a:pt x="140245" y="0"/>
                </a:lnTo>
                <a:lnTo>
                  <a:pt x="92169" y="0"/>
                </a:lnTo>
                <a:lnTo>
                  <a:pt x="92169" y="92107"/>
                </a:lnTo>
                <a:lnTo>
                  <a:pt x="0" y="92107"/>
                </a:lnTo>
                <a:lnTo>
                  <a:pt x="0" y="140184"/>
                </a:lnTo>
                <a:lnTo>
                  <a:pt x="92169" y="140184"/>
                </a:lnTo>
                <a:lnTo>
                  <a:pt x="92169" y="232353"/>
                </a:lnTo>
                <a:lnTo>
                  <a:pt x="140245" y="232353"/>
                </a:lnTo>
                <a:lnTo>
                  <a:pt x="140245" y="140184"/>
                </a:lnTo>
                <a:lnTo>
                  <a:pt x="232414" y="140184"/>
                </a:lnTo>
                <a:lnTo>
                  <a:pt x="232414" y="92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3"/>
          <p:cNvSpPr/>
          <p:nvPr/>
        </p:nvSpPr>
        <p:spPr>
          <a:xfrm>
            <a:off x="836398" y="4619215"/>
            <a:ext cx="174264" cy="174264"/>
          </a:xfrm>
          <a:custGeom>
            <a:avLst/>
            <a:gdLst/>
            <a:ahLst/>
            <a:cxnLst/>
            <a:rect l="l" t="t" r="r" b="b"/>
            <a:pathLst>
              <a:path w="232352" h="232352" extrusionOk="0">
                <a:moveTo>
                  <a:pt x="232352" y="92107"/>
                </a:moveTo>
                <a:lnTo>
                  <a:pt x="140245" y="92107"/>
                </a:lnTo>
                <a:lnTo>
                  <a:pt x="140245" y="0"/>
                </a:lnTo>
                <a:lnTo>
                  <a:pt x="92169" y="0"/>
                </a:lnTo>
                <a:lnTo>
                  <a:pt x="92169" y="92107"/>
                </a:lnTo>
                <a:lnTo>
                  <a:pt x="0" y="92107"/>
                </a:lnTo>
                <a:lnTo>
                  <a:pt x="0" y="140184"/>
                </a:lnTo>
                <a:lnTo>
                  <a:pt x="92169" y="140184"/>
                </a:lnTo>
                <a:lnTo>
                  <a:pt x="92169" y="232353"/>
                </a:lnTo>
                <a:lnTo>
                  <a:pt x="140245" y="232353"/>
                </a:lnTo>
                <a:lnTo>
                  <a:pt x="140245" y="140184"/>
                </a:lnTo>
                <a:lnTo>
                  <a:pt x="232352" y="140184"/>
                </a:lnTo>
                <a:lnTo>
                  <a:pt x="232352" y="92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3"/>
          <p:cNvSpPr/>
          <p:nvPr/>
        </p:nvSpPr>
        <p:spPr>
          <a:xfrm>
            <a:off x="1285725" y="4619215"/>
            <a:ext cx="174310" cy="174264"/>
          </a:xfrm>
          <a:custGeom>
            <a:avLst/>
            <a:gdLst/>
            <a:ahLst/>
            <a:cxnLst/>
            <a:rect l="l" t="t" r="r" b="b"/>
            <a:pathLst>
              <a:path w="232414" h="232352" extrusionOk="0">
                <a:moveTo>
                  <a:pt x="232414" y="92107"/>
                </a:moveTo>
                <a:lnTo>
                  <a:pt x="140245" y="92107"/>
                </a:lnTo>
                <a:lnTo>
                  <a:pt x="140245" y="0"/>
                </a:lnTo>
                <a:lnTo>
                  <a:pt x="92169" y="0"/>
                </a:lnTo>
                <a:lnTo>
                  <a:pt x="92169" y="92107"/>
                </a:lnTo>
                <a:lnTo>
                  <a:pt x="0" y="92107"/>
                </a:lnTo>
                <a:lnTo>
                  <a:pt x="0" y="140184"/>
                </a:lnTo>
                <a:lnTo>
                  <a:pt x="92169" y="140184"/>
                </a:lnTo>
                <a:lnTo>
                  <a:pt x="92169" y="232353"/>
                </a:lnTo>
                <a:lnTo>
                  <a:pt x="140245" y="232353"/>
                </a:lnTo>
                <a:lnTo>
                  <a:pt x="140245" y="140184"/>
                </a:lnTo>
                <a:lnTo>
                  <a:pt x="232414" y="140184"/>
                </a:lnTo>
                <a:lnTo>
                  <a:pt x="232414" y="92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3"/>
          <p:cNvSpPr txBox="1">
            <a:spLocks noGrp="1"/>
          </p:cNvSpPr>
          <p:nvPr>
            <p:ph type="title"/>
          </p:nvPr>
        </p:nvSpPr>
        <p:spPr>
          <a:xfrm>
            <a:off x="3964625" y="1704800"/>
            <a:ext cx="31803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b="1">
                <a:latin typeface="Barlow"/>
                <a:ea typeface="Barlow"/>
                <a:cs typeface="Barlow"/>
                <a:sym typeface="Barlow"/>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64625" y="988200"/>
            <a:ext cx="15231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153674" y="151725"/>
            <a:ext cx="3339900" cy="48348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5"/>
          <p:cNvSpPr txBox="1">
            <a:spLocks noGrp="1"/>
          </p:cNvSpPr>
          <p:nvPr>
            <p:ph type="subTitle" idx="1"/>
          </p:nvPr>
        </p:nvSpPr>
        <p:spPr>
          <a:xfrm>
            <a:off x="5397967" y="2497950"/>
            <a:ext cx="2654400" cy="16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1623442" y="2497951"/>
            <a:ext cx="2625300" cy="16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1623442" y="1645675"/>
            <a:ext cx="26253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 name="Google Shape;27;p5"/>
          <p:cNvSpPr txBox="1">
            <a:spLocks noGrp="1"/>
          </p:cNvSpPr>
          <p:nvPr>
            <p:ph type="subTitle" idx="4"/>
          </p:nvPr>
        </p:nvSpPr>
        <p:spPr>
          <a:xfrm>
            <a:off x="5397967" y="1645675"/>
            <a:ext cx="2654400" cy="83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8" name="Google Shape;28;p5"/>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5" name="Google Shape;4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46" name="Google Shape;46;p9"/>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2111400" y="1841388"/>
            <a:ext cx="4921200" cy="1070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2111400" y="2805013"/>
            <a:ext cx="4921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4" name="Google Shape;54;p11"/>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6"/>
        <p:cNvGrpSpPr/>
        <p:nvPr/>
      </p:nvGrpSpPr>
      <p:grpSpPr>
        <a:xfrm>
          <a:off x="0" y="0"/>
          <a:ext cx="0" cy="0"/>
          <a:chOff x="0" y="0"/>
          <a:chExt cx="0" cy="0"/>
        </a:xfrm>
      </p:grpSpPr>
      <p:sp>
        <p:nvSpPr>
          <p:cNvPr id="57" name="Google Shape;57;p13"/>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 name="Google Shape;5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13"/>
          <p:cNvSpPr txBox="1">
            <a:spLocks noGrp="1"/>
          </p:cNvSpPr>
          <p:nvPr>
            <p:ph type="title" idx="2" hasCustomPrompt="1"/>
          </p:nvPr>
        </p:nvSpPr>
        <p:spPr>
          <a:xfrm>
            <a:off x="720000" y="1351350"/>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title" idx="3" hasCustomPrompt="1"/>
          </p:nvPr>
        </p:nvSpPr>
        <p:spPr>
          <a:xfrm>
            <a:off x="3658200" y="2420525"/>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title" idx="4" hasCustomPrompt="1"/>
          </p:nvPr>
        </p:nvSpPr>
        <p:spPr>
          <a:xfrm>
            <a:off x="3658200" y="1351350"/>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title" idx="5" hasCustomPrompt="1"/>
          </p:nvPr>
        </p:nvSpPr>
        <p:spPr>
          <a:xfrm>
            <a:off x="713225" y="3489750"/>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6" hasCustomPrompt="1"/>
          </p:nvPr>
        </p:nvSpPr>
        <p:spPr>
          <a:xfrm>
            <a:off x="713225" y="2420550"/>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7" hasCustomPrompt="1"/>
          </p:nvPr>
        </p:nvSpPr>
        <p:spPr>
          <a:xfrm>
            <a:off x="3651475" y="3489750"/>
            <a:ext cx="7962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1"/>
          </p:nvPr>
        </p:nvSpPr>
        <p:spPr>
          <a:xfrm>
            <a:off x="719886" y="1750050"/>
            <a:ext cx="26088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6" name="Google Shape;66;p13"/>
          <p:cNvSpPr txBox="1">
            <a:spLocks noGrp="1"/>
          </p:cNvSpPr>
          <p:nvPr>
            <p:ph type="subTitle" idx="8"/>
          </p:nvPr>
        </p:nvSpPr>
        <p:spPr>
          <a:xfrm>
            <a:off x="3658200" y="1750050"/>
            <a:ext cx="24372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7" name="Google Shape;67;p13"/>
          <p:cNvSpPr txBox="1">
            <a:spLocks noGrp="1"/>
          </p:cNvSpPr>
          <p:nvPr>
            <p:ph type="subTitle" idx="9"/>
          </p:nvPr>
        </p:nvSpPr>
        <p:spPr>
          <a:xfrm>
            <a:off x="713225" y="2819250"/>
            <a:ext cx="26088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8" name="Google Shape;68;p13"/>
          <p:cNvSpPr txBox="1">
            <a:spLocks noGrp="1"/>
          </p:cNvSpPr>
          <p:nvPr>
            <p:ph type="subTitle" idx="13"/>
          </p:nvPr>
        </p:nvSpPr>
        <p:spPr>
          <a:xfrm>
            <a:off x="3658200" y="2819275"/>
            <a:ext cx="26535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69" name="Google Shape;69;p13"/>
          <p:cNvSpPr txBox="1">
            <a:spLocks noGrp="1"/>
          </p:cNvSpPr>
          <p:nvPr>
            <p:ph type="subTitle" idx="14"/>
          </p:nvPr>
        </p:nvSpPr>
        <p:spPr>
          <a:xfrm>
            <a:off x="713225" y="3888500"/>
            <a:ext cx="26088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0" name="Google Shape;70;p13"/>
          <p:cNvSpPr txBox="1">
            <a:spLocks noGrp="1"/>
          </p:cNvSpPr>
          <p:nvPr>
            <p:ph type="subTitle" idx="15"/>
          </p:nvPr>
        </p:nvSpPr>
        <p:spPr>
          <a:xfrm>
            <a:off x="3651475" y="3888500"/>
            <a:ext cx="2653500" cy="4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713225" y="3404150"/>
            <a:ext cx="4361700" cy="628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5"/>
          <p:cNvSpPr txBox="1">
            <a:spLocks noGrp="1"/>
          </p:cNvSpPr>
          <p:nvPr>
            <p:ph type="subTitle" idx="1"/>
          </p:nvPr>
        </p:nvSpPr>
        <p:spPr>
          <a:xfrm>
            <a:off x="713225" y="3975200"/>
            <a:ext cx="4361700" cy="6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1" name="Google Shape;81;p15"/>
          <p:cNvSpPr>
            <a:spLocks noGrp="1"/>
          </p:cNvSpPr>
          <p:nvPr>
            <p:ph type="pic" idx="2"/>
          </p:nvPr>
        </p:nvSpPr>
        <p:spPr>
          <a:xfrm>
            <a:off x="146175" y="158150"/>
            <a:ext cx="2566500" cy="3033900"/>
          </a:xfrm>
          <a:prstGeom prst="rect">
            <a:avLst/>
          </a:prstGeom>
          <a:noFill/>
          <a:ln w="19050" cap="flat" cmpd="sng">
            <a:solidFill>
              <a:schemeClr val="dk1"/>
            </a:solidFill>
            <a:prstDash val="solid"/>
            <a:round/>
            <a:headEnd type="none" w="sm" len="sm"/>
            <a:tailEnd type="none" w="sm" len="sm"/>
          </a:ln>
        </p:spPr>
      </p:sp>
      <p:sp>
        <p:nvSpPr>
          <p:cNvPr id="82" name="Google Shape;82;p15"/>
          <p:cNvSpPr>
            <a:spLocks noGrp="1"/>
          </p:cNvSpPr>
          <p:nvPr>
            <p:ph type="pic" idx="3"/>
          </p:nvPr>
        </p:nvSpPr>
        <p:spPr>
          <a:xfrm>
            <a:off x="5516825" y="158150"/>
            <a:ext cx="3469800" cy="4850700"/>
          </a:xfrm>
          <a:prstGeom prst="rect">
            <a:avLst/>
          </a:prstGeom>
          <a:noFill/>
          <a:ln w="19050" cap="flat" cmpd="sng">
            <a:solidFill>
              <a:schemeClr val="dk1"/>
            </a:solidFill>
            <a:prstDash val="solid"/>
            <a:round/>
            <a:headEnd type="none" w="sm" len="sm"/>
            <a:tailEnd type="none" w="sm" len="sm"/>
          </a:ln>
        </p:spPr>
      </p:sp>
      <p:sp>
        <p:nvSpPr>
          <p:cNvPr id="83" name="Google Shape;83;p15"/>
          <p:cNvSpPr/>
          <p:nvPr/>
        </p:nvSpPr>
        <p:spPr>
          <a:xfrm>
            <a:off x="-5225" y="175"/>
            <a:ext cx="9144000" cy="5143500"/>
          </a:xfrm>
          <a:prstGeom prst="frame">
            <a:avLst>
              <a:gd name="adj1" fmla="val 2842"/>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4" name="Google Shape;84;p15"/>
          <p:cNvSpPr>
            <a:spLocks noGrp="1"/>
          </p:cNvSpPr>
          <p:nvPr>
            <p:ph type="pic" idx="4"/>
          </p:nvPr>
        </p:nvSpPr>
        <p:spPr>
          <a:xfrm>
            <a:off x="2712675" y="158150"/>
            <a:ext cx="2804100" cy="3033900"/>
          </a:xfrm>
          <a:prstGeom prst="rect">
            <a:avLst/>
          </a:prstGeom>
          <a:noFill/>
          <a:ln w="19050" cap="flat" cmpd="sng">
            <a:solidFill>
              <a:schemeClr val="dk1"/>
            </a:solidFill>
            <a:prstDash val="solid"/>
            <a:round/>
            <a:headEnd type="none" w="sm" len="sm"/>
            <a:tailEnd type="none" w="sm" len="sm"/>
          </a:ln>
        </p:spPr>
      </p:sp>
      <p:sp>
        <p:nvSpPr>
          <p:cNvPr id="85" name="Google Shape;85;p15"/>
          <p:cNvSpPr/>
          <p:nvPr/>
        </p:nvSpPr>
        <p:spPr>
          <a:xfrm>
            <a:off x="359804" y="4603990"/>
            <a:ext cx="174310" cy="174264"/>
          </a:xfrm>
          <a:custGeom>
            <a:avLst/>
            <a:gdLst/>
            <a:ahLst/>
            <a:cxnLst/>
            <a:rect l="l" t="t" r="r" b="b"/>
            <a:pathLst>
              <a:path w="232414" h="232352" extrusionOk="0">
                <a:moveTo>
                  <a:pt x="232414" y="92107"/>
                </a:moveTo>
                <a:lnTo>
                  <a:pt x="140245" y="92107"/>
                </a:lnTo>
                <a:lnTo>
                  <a:pt x="140245" y="0"/>
                </a:lnTo>
                <a:lnTo>
                  <a:pt x="92169" y="0"/>
                </a:lnTo>
                <a:lnTo>
                  <a:pt x="92169" y="92107"/>
                </a:lnTo>
                <a:lnTo>
                  <a:pt x="0" y="92107"/>
                </a:lnTo>
                <a:lnTo>
                  <a:pt x="0" y="140184"/>
                </a:lnTo>
                <a:lnTo>
                  <a:pt x="92169" y="140184"/>
                </a:lnTo>
                <a:lnTo>
                  <a:pt x="92169" y="232353"/>
                </a:lnTo>
                <a:lnTo>
                  <a:pt x="140245" y="232353"/>
                </a:lnTo>
                <a:lnTo>
                  <a:pt x="140245" y="140184"/>
                </a:lnTo>
                <a:lnTo>
                  <a:pt x="232414" y="140184"/>
                </a:lnTo>
                <a:lnTo>
                  <a:pt x="232414" y="9210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1pPr>
            <a:lvl2pPr lvl="1"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2pPr>
            <a:lvl3pPr lvl="2"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3pPr>
            <a:lvl4pPr lvl="3"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4pPr>
            <a:lvl5pPr lvl="4"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5pPr>
            <a:lvl6pPr lvl="5"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6pPr>
            <a:lvl7pPr lvl="6"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7pPr>
            <a:lvl8pPr lvl="7"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8pPr>
            <a:lvl9pPr lvl="8" rtl="0">
              <a:spcBef>
                <a:spcPts val="0"/>
              </a:spcBef>
              <a:spcAft>
                <a:spcPts val="0"/>
              </a:spcAft>
              <a:buClr>
                <a:schemeClr val="dk1"/>
              </a:buClr>
              <a:buSzPts val="3000"/>
              <a:buFont typeface="Days One"/>
              <a:buNone/>
              <a:defRPr sz="3000">
                <a:solidFill>
                  <a:schemeClr val="dk1"/>
                </a:solidFill>
                <a:latin typeface="Days One"/>
                <a:ea typeface="Days One"/>
                <a:cs typeface="Days One"/>
                <a:sym typeface="Days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7" r:id="rId6"/>
    <p:sldLayoutId id="2147483658" r:id="rId7"/>
    <p:sldLayoutId id="2147483659" r:id="rId8"/>
    <p:sldLayoutId id="2147483661" r:id="rId9"/>
    <p:sldLayoutId id="2147483662" r:id="rId10"/>
    <p:sldLayoutId id="2147483663" r:id="rId11"/>
    <p:sldLayoutId id="2147483664" r:id="rId12"/>
    <p:sldLayoutId id="2147483667" r:id="rId13"/>
    <p:sldLayoutId id="2147483668" r:id="rId14"/>
    <p:sldLayoutId id="2147483669"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pos="2880">
          <p15:clr>
            <a:srgbClr val="E46962"/>
          </p15:clr>
        </p15:guide>
        <p15:guide id="6" orient="horz" pos="162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ctrTitle"/>
          </p:nvPr>
        </p:nvSpPr>
        <p:spPr>
          <a:xfrm>
            <a:off x="1296957" y="1157916"/>
            <a:ext cx="6635885" cy="230977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dirty="0"/>
              <a:t>DIFFERENCE BETWEEN </a:t>
            </a:r>
            <a:br>
              <a:rPr lang="en" dirty="0"/>
            </a:br>
            <a:r>
              <a:rPr lang="en" b="1" dirty="0">
                <a:solidFill>
                  <a:srgbClr val="00B050"/>
                </a:solidFill>
              </a:rPr>
              <a:t>RASTER</a:t>
            </a:r>
            <a:r>
              <a:rPr lang="en" dirty="0"/>
              <a:t> &amp; </a:t>
            </a:r>
            <a:r>
              <a:rPr lang="en" b="1" dirty="0">
                <a:solidFill>
                  <a:schemeClr val="accent3">
                    <a:lumMod val="75000"/>
                  </a:schemeClr>
                </a:solidFill>
              </a:rPr>
              <a:t>VECTOR</a:t>
            </a:r>
            <a:r>
              <a:rPr lang="en" dirty="0"/>
              <a:t> </a:t>
            </a:r>
            <a:r>
              <a:rPr lang="en" sz="3600" dirty="0"/>
              <a:t>GRAPHIC</a:t>
            </a:r>
            <a:endParaRPr sz="3600" dirty="0"/>
          </a:p>
        </p:txBody>
      </p:sp>
      <p:sp>
        <p:nvSpPr>
          <p:cNvPr id="159" name="Google Shape;159;p27"/>
          <p:cNvSpPr/>
          <p:nvPr/>
        </p:nvSpPr>
        <p:spPr>
          <a:xfrm rot="-914106">
            <a:off x="-685754" y="187297"/>
            <a:ext cx="5873728" cy="222334"/>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latin typeface="Barlow"/>
              <a:ea typeface="Barlow"/>
              <a:cs typeface="Barlow"/>
              <a:sym typeface="Barlow"/>
            </a:endParaRPr>
          </a:p>
        </p:txBody>
      </p:sp>
      <p:sp>
        <p:nvSpPr>
          <p:cNvPr id="160" name="Google Shape;160;p27"/>
          <p:cNvSpPr/>
          <p:nvPr/>
        </p:nvSpPr>
        <p:spPr>
          <a:xfrm rot="-2698634">
            <a:off x="5379736" y="3861182"/>
            <a:ext cx="5873724" cy="222314"/>
          </a:xfrm>
          <a:prstGeom prst="rect">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latin typeface="Barlow"/>
              <a:ea typeface="Barlow"/>
              <a:cs typeface="Barlow"/>
              <a:sym typeface="Barlow"/>
            </a:endParaRPr>
          </a:p>
        </p:txBody>
      </p:sp>
      <p:grpSp>
        <p:nvGrpSpPr>
          <p:cNvPr id="161" name="Google Shape;161;p27"/>
          <p:cNvGrpSpPr/>
          <p:nvPr/>
        </p:nvGrpSpPr>
        <p:grpSpPr>
          <a:xfrm>
            <a:off x="7940404" y="1508478"/>
            <a:ext cx="229375" cy="481750"/>
            <a:chOff x="1647554" y="259603"/>
            <a:chExt cx="229375" cy="481750"/>
          </a:xfrm>
        </p:grpSpPr>
        <p:sp>
          <p:nvSpPr>
            <p:cNvPr id="162" name="Google Shape;162;p27"/>
            <p:cNvSpPr/>
            <p:nvPr/>
          </p:nvSpPr>
          <p:spPr>
            <a:xfrm>
              <a:off x="1647554" y="259603"/>
              <a:ext cx="131540" cy="481750"/>
            </a:xfrm>
            <a:custGeom>
              <a:avLst/>
              <a:gdLst/>
              <a:ahLst/>
              <a:cxnLst/>
              <a:rect l="l" t="t" r="r" b="b"/>
              <a:pathLst>
                <a:path w="175387" h="642333" extrusionOk="0">
                  <a:moveTo>
                    <a:pt x="40964" y="5894"/>
                  </a:moveTo>
                  <a:cubicBezTo>
                    <a:pt x="52557" y="15465"/>
                    <a:pt x="62658" y="26935"/>
                    <a:pt x="71909" y="38726"/>
                  </a:cubicBezTo>
                  <a:cubicBezTo>
                    <a:pt x="95885" y="69671"/>
                    <a:pt x="113732" y="104513"/>
                    <a:pt x="128187" y="140663"/>
                  </a:cubicBezTo>
                  <a:cubicBezTo>
                    <a:pt x="131245" y="148939"/>
                    <a:pt x="135093" y="158707"/>
                    <a:pt x="137757" y="167106"/>
                  </a:cubicBezTo>
                  <a:cubicBezTo>
                    <a:pt x="138411" y="169190"/>
                    <a:pt x="141211" y="177392"/>
                    <a:pt x="141791" y="179218"/>
                  </a:cubicBezTo>
                  <a:cubicBezTo>
                    <a:pt x="142185" y="180648"/>
                    <a:pt x="143480" y="185014"/>
                    <a:pt x="143937" y="186519"/>
                  </a:cubicBezTo>
                  <a:cubicBezTo>
                    <a:pt x="154556" y="221756"/>
                    <a:pt x="162042" y="258757"/>
                    <a:pt x="167062" y="295240"/>
                  </a:cubicBezTo>
                  <a:cubicBezTo>
                    <a:pt x="168172" y="302085"/>
                    <a:pt x="169800" y="318106"/>
                    <a:pt x="170639" y="325136"/>
                  </a:cubicBezTo>
                  <a:cubicBezTo>
                    <a:pt x="170960" y="327874"/>
                    <a:pt x="171416" y="332364"/>
                    <a:pt x="171613" y="335102"/>
                  </a:cubicBezTo>
                  <a:cubicBezTo>
                    <a:pt x="172008" y="340048"/>
                    <a:pt x="172785" y="350149"/>
                    <a:pt x="173180" y="355095"/>
                  </a:cubicBezTo>
                  <a:cubicBezTo>
                    <a:pt x="173895" y="362260"/>
                    <a:pt x="174351" y="377764"/>
                    <a:pt x="174672" y="385053"/>
                  </a:cubicBezTo>
                  <a:cubicBezTo>
                    <a:pt x="175326" y="397621"/>
                    <a:pt x="175190" y="414826"/>
                    <a:pt x="175387" y="427456"/>
                  </a:cubicBezTo>
                  <a:cubicBezTo>
                    <a:pt x="175067" y="439567"/>
                    <a:pt x="174931" y="452666"/>
                    <a:pt x="174475" y="464715"/>
                  </a:cubicBezTo>
                  <a:cubicBezTo>
                    <a:pt x="174154" y="470253"/>
                    <a:pt x="173167" y="488815"/>
                    <a:pt x="172785" y="494415"/>
                  </a:cubicBezTo>
                  <a:cubicBezTo>
                    <a:pt x="172008" y="507698"/>
                    <a:pt x="170109" y="525619"/>
                    <a:pt x="168937" y="538840"/>
                  </a:cubicBezTo>
                  <a:cubicBezTo>
                    <a:pt x="167309" y="551803"/>
                    <a:pt x="165224" y="570044"/>
                    <a:pt x="163276" y="582933"/>
                  </a:cubicBezTo>
                  <a:cubicBezTo>
                    <a:pt x="161512" y="593552"/>
                    <a:pt x="158786" y="611202"/>
                    <a:pt x="156825" y="621882"/>
                  </a:cubicBezTo>
                  <a:cubicBezTo>
                    <a:pt x="150313" y="652692"/>
                    <a:pt x="106023" y="647154"/>
                    <a:pt x="107380" y="615568"/>
                  </a:cubicBezTo>
                  <a:cubicBezTo>
                    <a:pt x="107701" y="609179"/>
                    <a:pt x="108095" y="602802"/>
                    <a:pt x="108490" y="596414"/>
                  </a:cubicBezTo>
                  <a:cubicBezTo>
                    <a:pt x="116827" y="471351"/>
                    <a:pt x="118653" y="343489"/>
                    <a:pt x="89928" y="221090"/>
                  </a:cubicBezTo>
                  <a:cubicBezTo>
                    <a:pt x="88435" y="214245"/>
                    <a:pt x="85956" y="205525"/>
                    <a:pt x="84193" y="198680"/>
                  </a:cubicBezTo>
                  <a:cubicBezTo>
                    <a:pt x="82885" y="193599"/>
                    <a:pt x="80480" y="186038"/>
                    <a:pt x="79050" y="180957"/>
                  </a:cubicBezTo>
                  <a:cubicBezTo>
                    <a:pt x="66864" y="141871"/>
                    <a:pt x="51237" y="103958"/>
                    <a:pt x="28889" y="69831"/>
                  </a:cubicBezTo>
                  <a:cubicBezTo>
                    <a:pt x="26089" y="65601"/>
                    <a:pt x="23092" y="61432"/>
                    <a:pt x="20095" y="57386"/>
                  </a:cubicBezTo>
                  <a:cubicBezTo>
                    <a:pt x="17875" y="54525"/>
                    <a:pt x="15865" y="51849"/>
                    <a:pt x="13583" y="49185"/>
                  </a:cubicBezTo>
                  <a:lnTo>
                    <a:pt x="12276" y="47692"/>
                  </a:lnTo>
                  <a:cubicBezTo>
                    <a:pt x="11819" y="47236"/>
                    <a:pt x="11363" y="46656"/>
                    <a:pt x="10968" y="46261"/>
                  </a:cubicBezTo>
                  <a:lnTo>
                    <a:pt x="9735" y="44892"/>
                  </a:lnTo>
                  <a:lnTo>
                    <a:pt x="9217" y="44374"/>
                  </a:lnTo>
                  <a:cubicBezTo>
                    <a:pt x="-15401" y="22482"/>
                    <a:pt x="14163" y="-14383"/>
                    <a:pt x="40939" y="5881"/>
                  </a:cubicBezTo>
                  <a:lnTo>
                    <a:pt x="40939" y="588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7"/>
            <p:cNvSpPr/>
            <p:nvPr/>
          </p:nvSpPr>
          <p:spPr>
            <a:xfrm>
              <a:off x="1813523" y="352849"/>
              <a:ext cx="63406" cy="269355"/>
            </a:xfrm>
            <a:custGeom>
              <a:avLst/>
              <a:gdLst/>
              <a:ahLst/>
              <a:cxnLst/>
              <a:rect l="l" t="t" r="r" b="b"/>
              <a:pathLst>
                <a:path w="84542" h="359140" extrusionOk="0">
                  <a:moveTo>
                    <a:pt x="47840" y="15073"/>
                  </a:moveTo>
                  <a:cubicBezTo>
                    <a:pt x="53440" y="28172"/>
                    <a:pt x="57806" y="41775"/>
                    <a:pt x="61715" y="55392"/>
                  </a:cubicBezTo>
                  <a:cubicBezTo>
                    <a:pt x="76565" y="107822"/>
                    <a:pt x="83472" y="162151"/>
                    <a:pt x="84446" y="216481"/>
                  </a:cubicBezTo>
                  <a:cubicBezTo>
                    <a:pt x="84644" y="225867"/>
                    <a:pt x="84508" y="237522"/>
                    <a:pt x="84311" y="246895"/>
                  </a:cubicBezTo>
                  <a:cubicBezTo>
                    <a:pt x="84249" y="249374"/>
                    <a:pt x="84113" y="254518"/>
                    <a:pt x="83990" y="257058"/>
                  </a:cubicBezTo>
                  <a:cubicBezTo>
                    <a:pt x="82880" y="284093"/>
                    <a:pt x="80339" y="310993"/>
                    <a:pt x="76368" y="337634"/>
                  </a:cubicBezTo>
                  <a:cubicBezTo>
                    <a:pt x="74345" y="351373"/>
                    <a:pt x="61518" y="360882"/>
                    <a:pt x="47704" y="358872"/>
                  </a:cubicBezTo>
                  <a:cubicBezTo>
                    <a:pt x="33891" y="356862"/>
                    <a:pt x="24382" y="343961"/>
                    <a:pt x="26466" y="330147"/>
                  </a:cubicBezTo>
                  <a:cubicBezTo>
                    <a:pt x="30240" y="305196"/>
                    <a:pt x="32658" y="280122"/>
                    <a:pt x="33693" y="254974"/>
                  </a:cubicBezTo>
                  <a:cubicBezTo>
                    <a:pt x="34212" y="242862"/>
                    <a:pt x="34409" y="229369"/>
                    <a:pt x="34212" y="217258"/>
                  </a:cubicBezTo>
                  <a:cubicBezTo>
                    <a:pt x="34076" y="208526"/>
                    <a:pt x="33755" y="197721"/>
                    <a:pt x="33163" y="189051"/>
                  </a:cubicBezTo>
                  <a:cubicBezTo>
                    <a:pt x="30561" y="145415"/>
                    <a:pt x="23777" y="101963"/>
                    <a:pt x="11086" y="60276"/>
                  </a:cubicBezTo>
                  <a:cubicBezTo>
                    <a:pt x="8484" y="51877"/>
                    <a:pt x="5684" y="43539"/>
                    <a:pt x="2292" y="35461"/>
                  </a:cubicBezTo>
                  <a:cubicBezTo>
                    <a:pt x="-10411" y="4454"/>
                    <a:pt x="33163" y="-15156"/>
                    <a:pt x="47828" y="15073"/>
                  </a:cubicBezTo>
                  <a:lnTo>
                    <a:pt x="47828" y="150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27"/>
            <p:cNvSpPr/>
            <p:nvPr/>
          </p:nvSpPr>
          <p:spPr>
            <a:xfrm>
              <a:off x="1838062" y="665231"/>
              <a:ext cx="1284" cy="5047"/>
            </a:xfrm>
            <a:custGeom>
              <a:avLst/>
              <a:gdLst/>
              <a:ahLst/>
              <a:cxnLst/>
              <a:rect l="l" t="t" r="r" b="b"/>
              <a:pathLst>
                <a:path w="1712" h="6729" extrusionOk="0">
                  <a:moveTo>
                    <a:pt x="872" y="3365"/>
                  </a:moveTo>
                  <a:cubicBezTo>
                    <a:pt x="-2125" y="15020"/>
                    <a:pt x="3807" y="-8291"/>
                    <a:pt x="872" y="3365"/>
                  </a:cubicBezTo>
                </a:path>
              </a:pathLst>
            </a:custGeom>
            <a:noFill/>
            <a:ln w="498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5" name="Google Shape;165;p27"/>
          <p:cNvGrpSpPr/>
          <p:nvPr/>
        </p:nvGrpSpPr>
        <p:grpSpPr>
          <a:xfrm>
            <a:off x="1106639" y="2202834"/>
            <a:ext cx="192106" cy="475322"/>
            <a:chOff x="947889" y="481984"/>
            <a:chExt cx="192106" cy="475322"/>
          </a:xfrm>
        </p:grpSpPr>
        <p:sp>
          <p:nvSpPr>
            <p:cNvPr id="166" name="Google Shape;166;p27"/>
            <p:cNvSpPr/>
            <p:nvPr/>
          </p:nvSpPr>
          <p:spPr>
            <a:xfrm>
              <a:off x="1057589" y="481984"/>
              <a:ext cx="82406" cy="383759"/>
            </a:xfrm>
            <a:custGeom>
              <a:avLst/>
              <a:gdLst/>
              <a:ahLst/>
              <a:cxnLst/>
              <a:rect l="l" t="t" r="r" b="b"/>
              <a:pathLst>
                <a:path w="109875" h="511679" extrusionOk="0">
                  <a:moveTo>
                    <a:pt x="55106" y="23231"/>
                  </a:moveTo>
                  <a:cubicBezTo>
                    <a:pt x="59732" y="51759"/>
                    <a:pt x="63641" y="80422"/>
                    <a:pt x="67477" y="109085"/>
                  </a:cubicBezTo>
                  <a:cubicBezTo>
                    <a:pt x="81155" y="214019"/>
                    <a:pt x="94377" y="318953"/>
                    <a:pt x="104860" y="424282"/>
                  </a:cubicBezTo>
                  <a:cubicBezTo>
                    <a:pt x="105637" y="432361"/>
                    <a:pt x="106883" y="444990"/>
                    <a:pt x="107537" y="453069"/>
                  </a:cubicBezTo>
                  <a:cubicBezTo>
                    <a:pt x="108449" y="462714"/>
                    <a:pt x="109165" y="472420"/>
                    <a:pt x="109818" y="482114"/>
                  </a:cubicBezTo>
                  <a:cubicBezTo>
                    <a:pt x="110793" y="497420"/>
                    <a:pt x="99199" y="510642"/>
                    <a:pt x="83955" y="511616"/>
                  </a:cubicBezTo>
                  <a:cubicBezTo>
                    <a:pt x="70338" y="512529"/>
                    <a:pt x="58350" y="503415"/>
                    <a:pt x="55168" y="490575"/>
                  </a:cubicBezTo>
                  <a:cubicBezTo>
                    <a:pt x="51653" y="476379"/>
                    <a:pt x="48459" y="462109"/>
                    <a:pt x="45462" y="447839"/>
                  </a:cubicBezTo>
                  <a:cubicBezTo>
                    <a:pt x="40577" y="424517"/>
                    <a:pt x="35952" y="399578"/>
                    <a:pt x="32043" y="376120"/>
                  </a:cubicBezTo>
                  <a:cubicBezTo>
                    <a:pt x="13283" y="260961"/>
                    <a:pt x="1233" y="144421"/>
                    <a:pt x="0" y="27696"/>
                  </a:cubicBezTo>
                  <a:cubicBezTo>
                    <a:pt x="777" y="-6431"/>
                    <a:pt x="48853" y="-10279"/>
                    <a:pt x="55106" y="23206"/>
                  </a:cubicBezTo>
                  <a:lnTo>
                    <a:pt x="55106" y="232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7"/>
            <p:cNvSpPr/>
            <p:nvPr/>
          </p:nvSpPr>
          <p:spPr>
            <a:xfrm>
              <a:off x="947889" y="616288"/>
              <a:ext cx="96714" cy="341018"/>
            </a:xfrm>
            <a:custGeom>
              <a:avLst/>
              <a:gdLst/>
              <a:ahLst/>
              <a:cxnLst/>
              <a:rect l="l" t="t" r="r" b="b"/>
              <a:pathLst>
                <a:path w="128952" h="454691" extrusionOk="0">
                  <a:moveTo>
                    <a:pt x="54256" y="18382"/>
                  </a:moveTo>
                  <a:cubicBezTo>
                    <a:pt x="65788" y="51214"/>
                    <a:pt x="75235" y="84761"/>
                    <a:pt x="83832" y="118432"/>
                  </a:cubicBezTo>
                  <a:cubicBezTo>
                    <a:pt x="102727" y="194246"/>
                    <a:pt x="118033" y="271109"/>
                    <a:pt x="125384" y="348959"/>
                  </a:cubicBezTo>
                  <a:cubicBezTo>
                    <a:pt x="126494" y="361860"/>
                    <a:pt x="127530" y="375082"/>
                    <a:pt x="128122" y="388044"/>
                  </a:cubicBezTo>
                  <a:cubicBezTo>
                    <a:pt x="128775" y="401142"/>
                    <a:pt x="129158" y="414228"/>
                    <a:pt x="128837" y="427327"/>
                  </a:cubicBezTo>
                  <a:cubicBezTo>
                    <a:pt x="128442" y="442830"/>
                    <a:pt x="115615" y="455077"/>
                    <a:pt x="100112" y="454683"/>
                  </a:cubicBezTo>
                  <a:cubicBezTo>
                    <a:pt x="87927" y="454362"/>
                    <a:pt x="77702" y="446345"/>
                    <a:pt x="74125" y="435405"/>
                  </a:cubicBezTo>
                  <a:cubicBezTo>
                    <a:pt x="71387" y="427068"/>
                    <a:pt x="69044" y="418668"/>
                    <a:pt x="66762" y="410257"/>
                  </a:cubicBezTo>
                  <a:cubicBezTo>
                    <a:pt x="65134" y="404325"/>
                    <a:pt x="63370" y="397492"/>
                    <a:pt x="61878" y="391498"/>
                  </a:cubicBezTo>
                  <a:cubicBezTo>
                    <a:pt x="55169" y="364462"/>
                    <a:pt x="49174" y="337168"/>
                    <a:pt x="43772" y="309886"/>
                  </a:cubicBezTo>
                  <a:cubicBezTo>
                    <a:pt x="27751" y="225734"/>
                    <a:pt x="13617" y="141175"/>
                    <a:pt x="2862" y="56172"/>
                  </a:cubicBezTo>
                  <a:cubicBezTo>
                    <a:pt x="1826" y="47575"/>
                    <a:pt x="839" y="38979"/>
                    <a:pt x="62" y="30308"/>
                  </a:cubicBezTo>
                  <a:cubicBezTo>
                    <a:pt x="-1887" y="-2388"/>
                    <a:pt x="42601" y="-12033"/>
                    <a:pt x="54256" y="18394"/>
                  </a:cubicBezTo>
                  <a:lnTo>
                    <a:pt x="54256" y="183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8" name="Google Shape;168;p27"/>
          <p:cNvSpPr/>
          <p:nvPr/>
        </p:nvSpPr>
        <p:spPr>
          <a:xfrm rot="-1455235">
            <a:off x="423444" y="3948217"/>
            <a:ext cx="1501377" cy="1387179"/>
          </a:xfrm>
          <a:custGeom>
            <a:avLst/>
            <a:gdLst/>
            <a:ahLst/>
            <a:cxnLst/>
            <a:rect l="l" t="t" r="r" b="b"/>
            <a:pathLst>
              <a:path w="2005651" h="1853096" extrusionOk="0">
                <a:moveTo>
                  <a:pt x="0" y="1229795"/>
                </a:moveTo>
                <a:lnTo>
                  <a:pt x="156661" y="1853097"/>
                </a:lnTo>
                <a:lnTo>
                  <a:pt x="1024872" y="1220026"/>
                </a:lnTo>
                <a:lnTo>
                  <a:pt x="854730" y="841311"/>
                </a:lnTo>
                <a:lnTo>
                  <a:pt x="2005651" y="0"/>
                </a:lnTo>
                <a:lnTo>
                  <a:pt x="524424" y="577187"/>
                </a:lnTo>
                <a:lnTo>
                  <a:pt x="675474" y="938438"/>
                </a:lnTo>
                <a:lnTo>
                  <a:pt x="0" y="1229795"/>
                </a:lnTo>
                <a:close/>
              </a:path>
            </a:pathLst>
          </a:custGeom>
          <a:solidFill>
            <a:schemeClr val="accent3"/>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9" name="Google Shape;169;p27"/>
          <p:cNvGrpSpPr/>
          <p:nvPr/>
        </p:nvGrpSpPr>
        <p:grpSpPr>
          <a:xfrm>
            <a:off x="-196957" y="-144357"/>
            <a:ext cx="1633292" cy="1469606"/>
            <a:chOff x="1041293" y="1464618"/>
            <a:chExt cx="1633292" cy="1469606"/>
          </a:xfrm>
        </p:grpSpPr>
        <p:sp>
          <p:nvSpPr>
            <p:cNvPr id="170" name="Google Shape;170;p27"/>
            <p:cNvSpPr/>
            <p:nvPr/>
          </p:nvSpPr>
          <p:spPr>
            <a:xfrm>
              <a:off x="1041293" y="1464618"/>
              <a:ext cx="1632473" cy="1469606"/>
            </a:xfrm>
            <a:custGeom>
              <a:avLst/>
              <a:gdLst/>
              <a:ahLst/>
              <a:cxnLst/>
              <a:rect l="l" t="t" r="r" b="b"/>
              <a:pathLst>
                <a:path w="2176631" h="1959474" extrusionOk="0">
                  <a:moveTo>
                    <a:pt x="21880" y="0"/>
                  </a:moveTo>
                  <a:lnTo>
                    <a:pt x="0" y="563509"/>
                  </a:lnTo>
                  <a:lnTo>
                    <a:pt x="973539" y="1150403"/>
                  </a:lnTo>
                  <a:lnTo>
                    <a:pt x="1159382" y="1017188"/>
                  </a:lnTo>
                  <a:lnTo>
                    <a:pt x="2176632" y="1959474"/>
                  </a:lnTo>
                  <a:lnTo>
                    <a:pt x="1158667" y="641088"/>
                  </a:lnTo>
                  <a:lnTo>
                    <a:pt x="864437" y="774488"/>
                  </a:lnTo>
                  <a:lnTo>
                    <a:pt x="21880" y="0"/>
                  </a:lnTo>
                  <a:close/>
                </a:path>
              </a:pathLst>
            </a:custGeom>
            <a:solidFill>
              <a:schemeClr val="accent1"/>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7"/>
            <p:cNvSpPr/>
            <p:nvPr/>
          </p:nvSpPr>
          <p:spPr>
            <a:xfrm>
              <a:off x="2388651" y="2356548"/>
              <a:ext cx="255111" cy="429902"/>
            </a:xfrm>
            <a:custGeom>
              <a:avLst/>
              <a:gdLst/>
              <a:ahLst/>
              <a:cxnLst/>
              <a:rect l="l" t="t" r="r" b="b"/>
              <a:pathLst>
                <a:path w="340148" h="573203" extrusionOk="0">
                  <a:moveTo>
                    <a:pt x="0" y="0"/>
                  </a:moveTo>
                  <a:lnTo>
                    <a:pt x="340148" y="573204"/>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7"/>
            <p:cNvSpPr/>
            <p:nvPr/>
          </p:nvSpPr>
          <p:spPr>
            <a:xfrm>
              <a:off x="2666085" y="2830647"/>
              <a:ext cx="8501" cy="21987"/>
            </a:xfrm>
            <a:custGeom>
              <a:avLst/>
              <a:gdLst/>
              <a:ahLst/>
              <a:cxnLst/>
              <a:rect l="l" t="t" r="r" b="b"/>
              <a:pathLst>
                <a:path w="11334" h="29316" extrusionOk="0">
                  <a:moveTo>
                    <a:pt x="0" y="0"/>
                  </a:moveTo>
                  <a:cubicBezTo>
                    <a:pt x="6512" y="8399"/>
                    <a:pt x="10484" y="18698"/>
                    <a:pt x="11335" y="29317"/>
                  </a:cubicBez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173;p27"/>
          <p:cNvGrpSpPr/>
          <p:nvPr/>
        </p:nvGrpSpPr>
        <p:grpSpPr>
          <a:xfrm>
            <a:off x="7189295" y="3574601"/>
            <a:ext cx="1475925" cy="1122504"/>
            <a:chOff x="3490996" y="936313"/>
            <a:chExt cx="1979248" cy="1505302"/>
          </a:xfrm>
        </p:grpSpPr>
        <p:sp>
          <p:nvSpPr>
            <p:cNvPr id="174" name="Google Shape;174;p27"/>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7"/>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7"/>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7"/>
            <p:cNvSpPr/>
            <p:nvPr/>
          </p:nvSpPr>
          <p:spPr>
            <a:xfrm>
              <a:off x="3523890" y="936313"/>
              <a:ext cx="1946355" cy="1396834"/>
            </a:xfrm>
            <a:custGeom>
              <a:avLst/>
              <a:gdLst/>
              <a:ahLst/>
              <a:cxnLst/>
              <a:rect l="l" t="t" r="r" b="b"/>
              <a:pathLst>
                <a:path w="2595140" h="1862445" extrusionOk="0">
                  <a:moveTo>
                    <a:pt x="2593808" y="1174836"/>
                  </a:moveTo>
                  <a:cubicBezTo>
                    <a:pt x="2600838" y="1081495"/>
                    <a:pt x="2580192" y="986329"/>
                    <a:pt x="2528341" y="914092"/>
                  </a:cubicBezTo>
                  <a:cubicBezTo>
                    <a:pt x="2520596" y="903275"/>
                    <a:pt x="2512184" y="890189"/>
                    <a:pt x="2501047" y="875660"/>
                  </a:cubicBezTo>
                  <a:cubicBezTo>
                    <a:pt x="2488936" y="862105"/>
                    <a:pt x="2476294" y="844789"/>
                    <a:pt x="2457867" y="828373"/>
                  </a:cubicBezTo>
                  <a:cubicBezTo>
                    <a:pt x="2414687" y="786365"/>
                    <a:pt x="2358335" y="748118"/>
                    <a:pt x="2289748" y="721811"/>
                  </a:cubicBezTo>
                  <a:cubicBezTo>
                    <a:pt x="2285518" y="720121"/>
                    <a:pt x="2281213" y="718357"/>
                    <a:pt x="2276921" y="716594"/>
                  </a:cubicBezTo>
                  <a:cubicBezTo>
                    <a:pt x="2272493" y="715286"/>
                    <a:pt x="2267992" y="713917"/>
                    <a:pt x="2263502" y="712561"/>
                  </a:cubicBezTo>
                  <a:cubicBezTo>
                    <a:pt x="2254511" y="709884"/>
                    <a:pt x="2245397" y="707159"/>
                    <a:pt x="2236147" y="704359"/>
                  </a:cubicBezTo>
                  <a:cubicBezTo>
                    <a:pt x="2217523" y="699537"/>
                    <a:pt x="2198109" y="696157"/>
                    <a:pt x="2178302" y="692445"/>
                  </a:cubicBezTo>
                  <a:cubicBezTo>
                    <a:pt x="2158235" y="690755"/>
                    <a:pt x="2137786" y="687425"/>
                    <a:pt x="2116683" y="686845"/>
                  </a:cubicBezTo>
                  <a:cubicBezTo>
                    <a:pt x="2111404" y="686784"/>
                    <a:pt x="2106064" y="686648"/>
                    <a:pt x="2100723" y="686586"/>
                  </a:cubicBezTo>
                  <a:cubicBezTo>
                    <a:pt x="2094927" y="686648"/>
                    <a:pt x="2089130" y="686722"/>
                    <a:pt x="2083271" y="686845"/>
                  </a:cubicBezTo>
                  <a:cubicBezTo>
                    <a:pt x="2066004" y="687166"/>
                    <a:pt x="2047060" y="689127"/>
                    <a:pt x="2029016" y="690101"/>
                  </a:cubicBezTo>
                  <a:cubicBezTo>
                    <a:pt x="2032593" y="679161"/>
                    <a:pt x="2036244" y="668086"/>
                    <a:pt x="2039894" y="656887"/>
                  </a:cubicBezTo>
                  <a:cubicBezTo>
                    <a:pt x="2041781" y="651226"/>
                    <a:pt x="2043347" y="645552"/>
                    <a:pt x="2044914" y="639891"/>
                  </a:cubicBezTo>
                  <a:lnTo>
                    <a:pt x="2046998" y="631492"/>
                  </a:lnTo>
                  <a:lnTo>
                    <a:pt x="2048232" y="626016"/>
                  </a:lnTo>
                  <a:cubicBezTo>
                    <a:pt x="2051167" y="612338"/>
                    <a:pt x="2053449" y="598265"/>
                    <a:pt x="2054880" y="583810"/>
                  </a:cubicBezTo>
                  <a:cubicBezTo>
                    <a:pt x="2056643" y="569355"/>
                    <a:pt x="2056113" y="554493"/>
                    <a:pt x="2056507" y="539447"/>
                  </a:cubicBezTo>
                  <a:cubicBezTo>
                    <a:pt x="2056964" y="531886"/>
                    <a:pt x="2055915" y="524400"/>
                    <a:pt x="2055397" y="516839"/>
                  </a:cubicBezTo>
                  <a:cubicBezTo>
                    <a:pt x="2054682" y="509279"/>
                    <a:pt x="2054423" y="501595"/>
                    <a:pt x="2053375" y="493973"/>
                  </a:cubicBezTo>
                  <a:cubicBezTo>
                    <a:pt x="2050378" y="478925"/>
                    <a:pt x="2048886" y="463225"/>
                    <a:pt x="2044063" y="448314"/>
                  </a:cubicBezTo>
                  <a:cubicBezTo>
                    <a:pt x="2041843" y="440827"/>
                    <a:pt x="2040215" y="433008"/>
                    <a:pt x="2037551" y="425583"/>
                  </a:cubicBezTo>
                  <a:cubicBezTo>
                    <a:pt x="2034813" y="418220"/>
                    <a:pt x="2032013" y="410733"/>
                    <a:pt x="2029213" y="403308"/>
                  </a:cubicBezTo>
                  <a:cubicBezTo>
                    <a:pt x="2016769" y="374127"/>
                    <a:pt x="2001796" y="345082"/>
                    <a:pt x="1981531" y="319872"/>
                  </a:cubicBezTo>
                  <a:cubicBezTo>
                    <a:pt x="1931309" y="253751"/>
                    <a:pt x="1855877" y="206403"/>
                    <a:pt x="1771787" y="194291"/>
                  </a:cubicBezTo>
                  <a:cubicBezTo>
                    <a:pt x="1687955" y="180810"/>
                    <a:pt x="1596243" y="204454"/>
                    <a:pt x="1523487" y="263729"/>
                  </a:cubicBezTo>
                  <a:cubicBezTo>
                    <a:pt x="1519059" y="267577"/>
                    <a:pt x="1514372" y="271092"/>
                    <a:pt x="1510129"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6"/>
                    <a:pt x="1222991" y="46498"/>
                    <a:pt x="1176938" y="29305"/>
                  </a:cubicBezTo>
                  <a:cubicBezTo>
                    <a:pt x="1130761" y="12494"/>
                    <a:pt x="1081908" y="2467"/>
                    <a:pt x="1032203" y="715"/>
                  </a:cubicBezTo>
                  <a:cubicBezTo>
                    <a:pt x="1019758" y="456"/>
                    <a:pt x="1007326" y="259"/>
                    <a:pt x="994820" y="0"/>
                  </a:cubicBezTo>
                  <a:cubicBezTo>
                    <a:pt x="982375"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2"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4" y="489779"/>
                  </a:lnTo>
                  <a:lnTo>
                    <a:pt x="527833"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6"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6"/>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4" y="895628"/>
                    <a:pt x="4642" y="904607"/>
                  </a:cubicBezTo>
                  <a:lnTo>
                    <a:pt x="1251" y="931309"/>
                  </a:lnTo>
                  <a:cubicBezTo>
                    <a:pt x="-1290" y="967003"/>
                    <a:pt x="-377" y="1003288"/>
                    <a:pt x="7899" y="1037945"/>
                  </a:cubicBezTo>
                  <a:cubicBezTo>
                    <a:pt x="16100" y="1072406"/>
                    <a:pt x="27509" y="1106274"/>
                    <a:pt x="44838" y="1136626"/>
                  </a:cubicBezTo>
                  <a:cubicBezTo>
                    <a:pt x="61772" y="1167115"/>
                    <a:pt x="81505" y="1195963"/>
                    <a:pt x="104964" y="1220853"/>
                  </a:cubicBezTo>
                  <a:cubicBezTo>
                    <a:pt x="115978" y="1234074"/>
                    <a:pt x="128940" y="1245150"/>
                    <a:pt x="141114" y="1257002"/>
                  </a:cubicBezTo>
                  <a:cubicBezTo>
                    <a:pt x="147305" y="1262799"/>
                    <a:pt x="154138"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2"/>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449"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838"/>
                  </a:lnTo>
                  <a:lnTo>
                    <a:pt x="1193132" y="1698903"/>
                  </a:lnTo>
                  <a:cubicBezTo>
                    <a:pt x="1193983" y="1697928"/>
                    <a:pt x="1194895" y="1696362"/>
                    <a:pt x="1195734" y="1698187"/>
                  </a:cubicBezTo>
                  <a:lnTo>
                    <a:pt x="1205959" y="1709719"/>
                  </a:lnTo>
                  <a:lnTo>
                    <a:pt x="1216183" y="1721251"/>
                  </a:lnTo>
                  <a:lnTo>
                    <a:pt x="1221400" y="1727048"/>
                  </a:lnTo>
                  <a:lnTo>
                    <a:pt x="1225705" y="1731414"/>
                  </a:lnTo>
                  <a:cubicBezTo>
                    <a:pt x="1233722" y="1739887"/>
                    <a:pt x="1242318" y="1747694"/>
                    <a:pt x="1250976" y="1755255"/>
                  </a:cubicBezTo>
                  <a:cubicBezTo>
                    <a:pt x="1285893" y="1785287"/>
                    <a:pt x="1325360" y="1807561"/>
                    <a:pt x="1365876" y="1823126"/>
                  </a:cubicBezTo>
                  <a:cubicBezTo>
                    <a:pt x="1447364" y="1854195"/>
                    <a:pt x="1533736" y="1856415"/>
                    <a:pt x="1610994" y="1839024"/>
                  </a:cubicBezTo>
                  <a:cubicBezTo>
                    <a:pt x="1681209" y="1823977"/>
                    <a:pt x="1744591" y="1788938"/>
                    <a:pt x="1794222" y="1742946"/>
                  </a:cubicBezTo>
                  <a:cubicBezTo>
                    <a:pt x="1818716" y="1719500"/>
                    <a:pt x="1839757" y="1693377"/>
                    <a:pt x="1856889" y="1665627"/>
                  </a:cubicBezTo>
                  <a:cubicBezTo>
                    <a:pt x="1864572" y="1651171"/>
                    <a:pt x="1872848" y="1637358"/>
                    <a:pt x="1878509" y="1622373"/>
                  </a:cubicBezTo>
                  <a:lnTo>
                    <a:pt x="1883196" y="1611433"/>
                  </a:lnTo>
                  <a:lnTo>
                    <a:pt x="1884368" y="1608633"/>
                  </a:lnTo>
                  <a:lnTo>
                    <a:pt x="1885934" y="1603810"/>
                  </a:lnTo>
                  <a:lnTo>
                    <a:pt x="1888993" y="1594166"/>
                  </a:lnTo>
                  <a:cubicBezTo>
                    <a:pt x="1893026" y="1581400"/>
                    <a:pt x="1897071" y="1568759"/>
                    <a:pt x="1901043" y="1556252"/>
                  </a:cubicBezTo>
                  <a:cubicBezTo>
                    <a:pt x="1909318" y="1559249"/>
                    <a:pt x="1917520" y="1562246"/>
                    <a:pt x="1925735" y="1565243"/>
                  </a:cubicBezTo>
                  <a:cubicBezTo>
                    <a:pt x="1933357" y="1568105"/>
                    <a:pt x="1943840" y="1571497"/>
                    <a:pt x="1946578" y="1572409"/>
                  </a:cubicBezTo>
                  <a:cubicBezTo>
                    <a:pt x="1955372" y="1575271"/>
                    <a:pt x="1964166" y="1577811"/>
                    <a:pt x="1972960" y="1580155"/>
                  </a:cubicBezTo>
                  <a:cubicBezTo>
                    <a:pt x="1990486" y="1584780"/>
                    <a:pt x="2007876" y="1588431"/>
                    <a:pt x="2025007" y="1591169"/>
                  </a:cubicBezTo>
                  <a:cubicBezTo>
                    <a:pt x="2042139" y="1593709"/>
                    <a:pt x="2059073" y="1596250"/>
                    <a:pt x="2075686" y="1596447"/>
                  </a:cubicBezTo>
                  <a:cubicBezTo>
                    <a:pt x="2084024" y="1596768"/>
                    <a:pt x="2092225" y="1597101"/>
                    <a:pt x="2100304" y="1597422"/>
                  </a:cubicBezTo>
                  <a:cubicBezTo>
                    <a:pt x="2108445" y="1597878"/>
                    <a:pt x="2116461" y="1598137"/>
                    <a:pt x="2124404" y="1597422"/>
                  </a:cubicBezTo>
                  <a:cubicBezTo>
                    <a:pt x="2187984" y="1595732"/>
                    <a:pt x="2245495" y="1583226"/>
                    <a:pt x="2294213" y="1563480"/>
                  </a:cubicBezTo>
                  <a:cubicBezTo>
                    <a:pt x="2305609" y="1559965"/>
                    <a:pt x="2315377" y="1554230"/>
                    <a:pt x="2324825" y="1550196"/>
                  </a:cubicBezTo>
                  <a:cubicBezTo>
                    <a:pt x="2334075" y="1545633"/>
                    <a:pt x="2343004" y="1542377"/>
                    <a:pt x="2350553" y="1537690"/>
                  </a:cubicBezTo>
                  <a:cubicBezTo>
                    <a:pt x="2365735" y="1528576"/>
                    <a:pt x="2378883" y="1521730"/>
                    <a:pt x="2389576" y="1514503"/>
                  </a:cubicBezTo>
                  <a:cubicBezTo>
                    <a:pt x="2395965" y="1509939"/>
                    <a:pt x="2401626" y="1505907"/>
                    <a:pt x="2407028" y="1502132"/>
                  </a:cubicBezTo>
                  <a:cubicBezTo>
                    <a:pt x="2419276" y="1493474"/>
                    <a:pt x="2429179" y="1486234"/>
                    <a:pt x="2437640" y="1478292"/>
                  </a:cubicBezTo>
                  <a:cubicBezTo>
                    <a:pt x="2443955" y="1472890"/>
                    <a:pt x="2450011" y="1467734"/>
                    <a:pt x="2456461" y="1462208"/>
                  </a:cubicBezTo>
                  <a:cubicBezTo>
                    <a:pt x="2462579" y="1456276"/>
                    <a:pt x="2468708" y="1449505"/>
                    <a:pt x="2475998" y="1442019"/>
                  </a:cubicBezTo>
                  <a:cubicBezTo>
                    <a:pt x="2479648" y="1438244"/>
                    <a:pt x="2483484" y="1434199"/>
                    <a:pt x="2487653" y="1429833"/>
                  </a:cubicBezTo>
                  <a:cubicBezTo>
                    <a:pt x="2549925" y="1364958"/>
                    <a:pt x="2586531" y="1270902"/>
                    <a:pt x="2593759" y="1174885"/>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8" name="Google Shape;178;p27"/>
          <p:cNvGrpSpPr/>
          <p:nvPr/>
        </p:nvGrpSpPr>
        <p:grpSpPr>
          <a:xfrm rot="-1732624">
            <a:off x="7593343" y="528677"/>
            <a:ext cx="1763006" cy="521038"/>
            <a:chOff x="3325267" y="3113066"/>
            <a:chExt cx="1763122" cy="521072"/>
          </a:xfrm>
        </p:grpSpPr>
        <p:sp>
          <p:nvSpPr>
            <p:cNvPr id="179" name="Google Shape;179;p27"/>
            <p:cNvSpPr/>
            <p:nvPr/>
          </p:nvSpPr>
          <p:spPr>
            <a:xfrm>
              <a:off x="3358447" y="3113066"/>
              <a:ext cx="1729943" cy="521072"/>
            </a:xfrm>
            <a:custGeom>
              <a:avLst/>
              <a:gdLst/>
              <a:ahLst/>
              <a:cxnLst/>
              <a:rect l="l" t="t" r="r" b="b"/>
              <a:pathLst>
                <a:path w="2306590" h="694763" extrusionOk="0">
                  <a:moveTo>
                    <a:pt x="2280665" y="694763"/>
                  </a:moveTo>
                  <a:lnTo>
                    <a:pt x="2306590" y="258993"/>
                  </a:lnTo>
                  <a:lnTo>
                    <a:pt x="1505067" y="147868"/>
                  </a:lnTo>
                  <a:lnTo>
                    <a:pt x="1083246" y="195808"/>
                  </a:lnTo>
                  <a:lnTo>
                    <a:pt x="0" y="0"/>
                  </a:lnTo>
                  <a:lnTo>
                    <a:pt x="1074058" y="487164"/>
                  </a:lnTo>
                  <a:lnTo>
                    <a:pt x="1315981" y="403530"/>
                  </a:lnTo>
                  <a:lnTo>
                    <a:pt x="2280665" y="694763"/>
                  </a:lnTo>
                  <a:close/>
                </a:path>
              </a:pathLst>
            </a:custGeom>
            <a:solidFill>
              <a:schemeClr val="lt2"/>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7"/>
            <p:cNvSpPr/>
            <p:nvPr/>
          </p:nvSpPr>
          <p:spPr>
            <a:xfrm>
              <a:off x="3325267" y="3204547"/>
              <a:ext cx="707103" cy="343441"/>
            </a:xfrm>
            <a:custGeom>
              <a:avLst/>
              <a:gdLst/>
              <a:ahLst/>
              <a:cxnLst/>
              <a:rect l="l" t="t" r="r" b="b"/>
              <a:pathLst>
                <a:path w="942804" h="457921" extrusionOk="0">
                  <a:moveTo>
                    <a:pt x="0" y="0"/>
                  </a:moveTo>
                  <a:lnTo>
                    <a:pt x="942804" y="457922"/>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14:bounceEnd="60000">
                                          <p:cBhvr additive="base">
                                            <p:cTn id="7" dur="1500" fill="hold"/>
                                            <p:tgtEl>
                                              <p:spTgt spid="157"/>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1500" fill="hold"/>
                                            <p:tgtEl>
                                              <p:spTgt spid="157"/>
                                            </p:tgtEl>
                                            <p:attrNameLst>
                                              <p:attrName>ppt_x</p:attrName>
                                            </p:attrNameLst>
                                          </p:cBhvr>
                                          <p:tavLst>
                                            <p:tav tm="0">
                                              <p:val>
                                                <p:strVal val="#ppt_x"/>
                                              </p:val>
                                            </p:tav>
                                            <p:tav tm="100000">
                                              <p:val>
                                                <p:strVal val="#ppt_x"/>
                                              </p:val>
                                            </p:tav>
                                          </p:tavLst>
                                        </p:anim>
                                        <p:anim calcmode="lin" valueType="num">
                                          <p:cBhvr additive="base">
                                            <p:cTn id="8" dur="1500" fill="hold"/>
                                            <p:tgtEl>
                                              <p:spTgt spid="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alpha val="70000"/>
          </a:schemeClr>
        </a:solidFill>
        <a:effectLst/>
      </p:bgPr>
    </p:bg>
    <p:spTree>
      <p:nvGrpSpPr>
        <p:cNvPr id="1" name="Shape 395"/>
        <p:cNvGrpSpPr/>
        <p:nvPr/>
      </p:nvGrpSpPr>
      <p:grpSpPr>
        <a:xfrm>
          <a:off x="0" y="0"/>
          <a:ext cx="0" cy="0"/>
          <a:chOff x="0" y="0"/>
          <a:chExt cx="0" cy="0"/>
        </a:xfrm>
      </p:grpSpPr>
      <p:grpSp>
        <p:nvGrpSpPr>
          <p:cNvPr id="401" name="Google Shape;401;p36"/>
          <p:cNvGrpSpPr/>
          <p:nvPr/>
        </p:nvGrpSpPr>
        <p:grpSpPr>
          <a:xfrm>
            <a:off x="7233745" y="3571251"/>
            <a:ext cx="1475925" cy="1122504"/>
            <a:chOff x="3490996" y="936313"/>
            <a:chExt cx="1979248" cy="1505302"/>
          </a:xfrm>
        </p:grpSpPr>
        <p:sp>
          <p:nvSpPr>
            <p:cNvPr id="402" name="Google Shape;402;p36"/>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6"/>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6"/>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6"/>
            <p:cNvSpPr/>
            <p:nvPr/>
          </p:nvSpPr>
          <p:spPr>
            <a:xfrm>
              <a:off x="3523890" y="936313"/>
              <a:ext cx="1946355" cy="1396834"/>
            </a:xfrm>
            <a:custGeom>
              <a:avLst/>
              <a:gdLst/>
              <a:ahLst/>
              <a:cxnLst/>
              <a:rect l="l" t="t" r="r" b="b"/>
              <a:pathLst>
                <a:path w="2595140" h="1862445" extrusionOk="0">
                  <a:moveTo>
                    <a:pt x="2593808" y="1174836"/>
                  </a:moveTo>
                  <a:cubicBezTo>
                    <a:pt x="2600838" y="1081495"/>
                    <a:pt x="2580192" y="986329"/>
                    <a:pt x="2528341" y="914092"/>
                  </a:cubicBezTo>
                  <a:cubicBezTo>
                    <a:pt x="2520596" y="903275"/>
                    <a:pt x="2512184" y="890189"/>
                    <a:pt x="2501047" y="875660"/>
                  </a:cubicBezTo>
                  <a:cubicBezTo>
                    <a:pt x="2488936" y="862105"/>
                    <a:pt x="2476294" y="844789"/>
                    <a:pt x="2457867" y="828373"/>
                  </a:cubicBezTo>
                  <a:cubicBezTo>
                    <a:pt x="2414687" y="786365"/>
                    <a:pt x="2358335" y="748118"/>
                    <a:pt x="2289748" y="721811"/>
                  </a:cubicBezTo>
                  <a:cubicBezTo>
                    <a:pt x="2285518" y="720121"/>
                    <a:pt x="2281213" y="718357"/>
                    <a:pt x="2276921" y="716594"/>
                  </a:cubicBezTo>
                  <a:cubicBezTo>
                    <a:pt x="2272493" y="715286"/>
                    <a:pt x="2267992" y="713917"/>
                    <a:pt x="2263502" y="712561"/>
                  </a:cubicBezTo>
                  <a:cubicBezTo>
                    <a:pt x="2254511" y="709884"/>
                    <a:pt x="2245397" y="707159"/>
                    <a:pt x="2236147" y="704359"/>
                  </a:cubicBezTo>
                  <a:cubicBezTo>
                    <a:pt x="2217523" y="699537"/>
                    <a:pt x="2198109" y="696157"/>
                    <a:pt x="2178302" y="692445"/>
                  </a:cubicBezTo>
                  <a:cubicBezTo>
                    <a:pt x="2158235" y="690755"/>
                    <a:pt x="2137786" y="687425"/>
                    <a:pt x="2116683" y="686845"/>
                  </a:cubicBezTo>
                  <a:cubicBezTo>
                    <a:pt x="2111404" y="686784"/>
                    <a:pt x="2106064" y="686648"/>
                    <a:pt x="2100723" y="686586"/>
                  </a:cubicBezTo>
                  <a:cubicBezTo>
                    <a:pt x="2094927" y="686648"/>
                    <a:pt x="2089130" y="686722"/>
                    <a:pt x="2083271" y="686845"/>
                  </a:cubicBezTo>
                  <a:cubicBezTo>
                    <a:pt x="2066004" y="687166"/>
                    <a:pt x="2047060" y="689127"/>
                    <a:pt x="2029016" y="690101"/>
                  </a:cubicBezTo>
                  <a:cubicBezTo>
                    <a:pt x="2032593" y="679161"/>
                    <a:pt x="2036244" y="668086"/>
                    <a:pt x="2039894" y="656887"/>
                  </a:cubicBezTo>
                  <a:cubicBezTo>
                    <a:pt x="2041781" y="651226"/>
                    <a:pt x="2043347" y="645552"/>
                    <a:pt x="2044914" y="639891"/>
                  </a:cubicBezTo>
                  <a:lnTo>
                    <a:pt x="2046998" y="631492"/>
                  </a:lnTo>
                  <a:lnTo>
                    <a:pt x="2048232" y="626016"/>
                  </a:lnTo>
                  <a:cubicBezTo>
                    <a:pt x="2051167" y="612338"/>
                    <a:pt x="2053449" y="598265"/>
                    <a:pt x="2054880" y="583810"/>
                  </a:cubicBezTo>
                  <a:cubicBezTo>
                    <a:pt x="2056643" y="569355"/>
                    <a:pt x="2056113" y="554493"/>
                    <a:pt x="2056507" y="539447"/>
                  </a:cubicBezTo>
                  <a:cubicBezTo>
                    <a:pt x="2056964" y="531886"/>
                    <a:pt x="2055915" y="524400"/>
                    <a:pt x="2055397" y="516839"/>
                  </a:cubicBezTo>
                  <a:cubicBezTo>
                    <a:pt x="2054682" y="509279"/>
                    <a:pt x="2054423" y="501595"/>
                    <a:pt x="2053375" y="493973"/>
                  </a:cubicBezTo>
                  <a:cubicBezTo>
                    <a:pt x="2050378" y="478925"/>
                    <a:pt x="2048886" y="463225"/>
                    <a:pt x="2044063" y="448314"/>
                  </a:cubicBezTo>
                  <a:cubicBezTo>
                    <a:pt x="2041843" y="440827"/>
                    <a:pt x="2040215" y="433008"/>
                    <a:pt x="2037551" y="425583"/>
                  </a:cubicBezTo>
                  <a:cubicBezTo>
                    <a:pt x="2034813" y="418220"/>
                    <a:pt x="2032013" y="410733"/>
                    <a:pt x="2029213" y="403308"/>
                  </a:cubicBezTo>
                  <a:cubicBezTo>
                    <a:pt x="2016769" y="374127"/>
                    <a:pt x="2001796" y="345082"/>
                    <a:pt x="1981531" y="319872"/>
                  </a:cubicBezTo>
                  <a:cubicBezTo>
                    <a:pt x="1931309" y="253751"/>
                    <a:pt x="1855877" y="206403"/>
                    <a:pt x="1771787" y="194291"/>
                  </a:cubicBezTo>
                  <a:cubicBezTo>
                    <a:pt x="1687955" y="180810"/>
                    <a:pt x="1596243" y="204454"/>
                    <a:pt x="1523487" y="263729"/>
                  </a:cubicBezTo>
                  <a:cubicBezTo>
                    <a:pt x="1519059" y="267577"/>
                    <a:pt x="1514372" y="271092"/>
                    <a:pt x="1510129"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6"/>
                    <a:pt x="1222991" y="46498"/>
                    <a:pt x="1176938" y="29305"/>
                  </a:cubicBezTo>
                  <a:cubicBezTo>
                    <a:pt x="1130761" y="12494"/>
                    <a:pt x="1081908" y="2467"/>
                    <a:pt x="1032203" y="715"/>
                  </a:cubicBezTo>
                  <a:cubicBezTo>
                    <a:pt x="1019758" y="456"/>
                    <a:pt x="1007326" y="259"/>
                    <a:pt x="994820" y="0"/>
                  </a:cubicBezTo>
                  <a:cubicBezTo>
                    <a:pt x="982375"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2"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4" y="489779"/>
                  </a:lnTo>
                  <a:lnTo>
                    <a:pt x="527833"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6"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6"/>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4" y="895628"/>
                    <a:pt x="4642" y="904607"/>
                  </a:cubicBezTo>
                  <a:lnTo>
                    <a:pt x="1251" y="931309"/>
                  </a:lnTo>
                  <a:cubicBezTo>
                    <a:pt x="-1290" y="967003"/>
                    <a:pt x="-377" y="1003288"/>
                    <a:pt x="7899" y="1037945"/>
                  </a:cubicBezTo>
                  <a:cubicBezTo>
                    <a:pt x="16100" y="1072406"/>
                    <a:pt x="27509" y="1106274"/>
                    <a:pt x="44838" y="1136626"/>
                  </a:cubicBezTo>
                  <a:cubicBezTo>
                    <a:pt x="61772" y="1167115"/>
                    <a:pt x="81505" y="1195963"/>
                    <a:pt x="104964" y="1220853"/>
                  </a:cubicBezTo>
                  <a:cubicBezTo>
                    <a:pt x="115978" y="1234074"/>
                    <a:pt x="128940" y="1245150"/>
                    <a:pt x="141114" y="1257002"/>
                  </a:cubicBezTo>
                  <a:cubicBezTo>
                    <a:pt x="147305" y="1262799"/>
                    <a:pt x="154138"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2"/>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449"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838"/>
                  </a:lnTo>
                  <a:lnTo>
                    <a:pt x="1193132" y="1698903"/>
                  </a:lnTo>
                  <a:cubicBezTo>
                    <a:pt x="1193983" y="1697928"/>
                    <a:pt x="1194895" y="1696362"/>
                    <a:pt x="1195734" y="1698187"/>
                  </a:cubicBezTo>
                  <a:lnTo>
                    <a:pt x="1205959" y="1709719"/>
                  </a:lnTo>
                  <a:lnTo>
                    <a:pt x="1216183" y="1721251"/>
                  </a:lnTo>
                  <a:lnTo>
                    <a:pt x="1221400" y="1727048"/>
                  </a:lnTo>
                  <a:lnTo>
                    <a:pt x="1225705" y="1731414"/>
                  </a:lnTo>
                  <a:cubicBezTo>
                    <a:pt x="1233722" y="1739887"/>
                    <a:pt x="1242318" y="1747694"/>
                    <a:pt x="1250976" y="1755255"/>
                  </a:cubicBezTo>
                  <a:cubicBezTo>
                    <a:pt x="1285893" y="1785287"/>
                    <a:pt x="1325360" y="1807561"/>
                    <a:pt x="1365876" y="1823126"/>
                  </a:cubicBezTo>
                  <a:cubicBezTo>
                    <a:pt x="1447364" y="1854195"/>
                    <a:pt x="1533736" y="1856415"/>
                    <a:pt x="1610994" y="1839024"/>
                  </a:cubicBezTo>
                  <a:cubicBezTo>
                    <a:pt x="1681209" y="1823977"/>
                    <a:pt x="1744591" y="1788938"/>
                    <a:pt x="1794222" y="1742946"/>
                  </a:cubicBezTo>
                  <a:cubicBezTo>
                    <a:pt x="1818716" y="1719500"/>
                    <a:pt x="1839757" y="1693377"/>
                    <a:pt x="1856889" y="1665627"/>
                  </a:cubicBezTo>
                  <a:cubicBezTo>
                    <a:pt x="1864572" y="1651171"/>
                    <a:pt x="1872848" y="1637358"/>
                    <a:pt x="1878509" y="1622373"/>
                  </a:cubicBezTo>
                  <a:lnTo>
                    <a:pt x="1883196" y="1611433"/>
                  </a:lnTo>
                  <a:lnTo>
                    <a:pt x="1884368" y="1608633"/>
                  </a:lnTo>
                  <a:lnTo>
                    <a:pt x="1885934" y="1603810"/>
                  </a:lnTo>
                  <a:lnTo>
                    <a:pt x="1888993" y="1594166"/>
                  </a:lnTo>
                  <a:cubicBezTo>
                    <a:pt x="1893026" y="1581400"/>
                    <a:pt x="1897071" y="1568759"/>
                    <a:pt x="1901043" y="1556252"/>
                  </a:cubicBezTo>
                  <a:cubicBezTo>
                    <a:pt x="1909318" y="1559249"/>
                    <a:pt x="1917520" y="1562246"/>
                    <a:pt x="1925735" y="1565243"/>
                  </a:cubicBezTo>
                  <a:cubicBezTo>
                    <a:pt x="1933357" y="1568105"/>
                    <a:pt x="1943840" y="1571497"/>
                    <a:pt x="1946578" y="1572409"/>
                  </a:cubicBezTo>
                  <a:cubicBezTo>
                    <a:pt x="1955372" y="1575271"/>
                    <a:pt x="1964166" y="1577811"/>
                    <a:pt x="1972960" y="1580155"/>
                  </a:cubicBezTo>
                  <a:cubicBezTo>
                    <a:pt x="1990486" y="1584780"/>
                    <a:pt x="2007876" y="1588431"/>
                    <a:pt x="2025007" y="1591169"/>
                  </a:cubicBezTo>
                  <a:cubicBezTo>
                    <a:pt x="2042139" y="1593709"/>
                    <a:pt x="2059073" y="1596250"/>
                    <a:pt x="2075686" y="1596447"/>
                  </a:cubicBezTo>
                  <a:cubicBezTo>
                    <a:pt x="2084024" y="1596768"/>
                    <a:pt x="2092225" y="1597101"/>
                    <a:pt x="2100304" y="1597422"/>
                  </a:cubicBezTo>
                  <a:cubicBezTo>
                    <a:pt x="2108445" y="1597878"/>
                    <a:pt x="2116461" y="1598137"/>
                    <a:pt x="2124404" y="1597422"/>
                  </a:cubicBezTo>
                  <a:cubicBezTo>
                    <a:pt x="2187984" y="1595732"/>
                    <a:pt x="2245495" y="1583226"/>
                    <a:pt x="2294213" y="1563480"/>
                  </a:cubicBezTo>
                  <a:cubicBezTo>
                    <a:pt x="2305609" y="1559965"/>
                    <a:pt x="2315377" y="1554230"/>
                    <a:pt x="2324825" y="1550196"/>
                  </a:cubicBezTo>
                  <a:cubicBezTo>
                    <a:pt x="2334075" y="1545633"/>
                    <a:pt x="2343004" y="1542377"/>
                    <a:pt x="2350553" y="1537690"/>
                  </a:cubicBezTo>
                  <a:cubicBezTo>
                    <a:pt x="2365735" y="1528576"/>
                    <a:pt x="2378883" y="1521730"/>
                    <a:pt x="2389576" y="1514503"/>
                  </a:cubicBezTo>
                  <a:cubicBezTo>
                    <a:pt x="2395965" y="1509939"/>
                    <a:pt x="2401626" y="1505907"/>
                    <a:pt x="2407028" y="1502132"/>
                  </a:cubicBezTo>
                  <a:cubicBezTo>
                    <a:pt x="2419276" y="1493474"/>
                    <a:pt x="2429179" y="1486234"/>
                    <a:pt x="2437640" y="1478292"/>
                  </a:cubicBezTo>
                  <a:cubicBezTo>
                    <a:pt x="2443955" y="1472890"/>
                    <a:pt x="2450011" y="1467734"/>
                    <a:pt x="2456461" y="1462208"/>
                  </a:cubicBezTo>
                  <a:cubicBezTo>
                    <a:pt x="2462579" y="1456276"/>
                    <a:pt x="2468708" y="1449505"/>
                    <a:pt x="2475998" y="1442019"/>
                  </a:cubicBezTo>
                  <a:cubicBezTo>
                    <a:pt x="2479648" y="1438244"/>
                    <a:pt x="2483484" y="1434199"/>
                    <a:pt x="2487653" y="1429833"/>
                  </a:cubicBezTo>
                  <a:cubicBezTo>
                    <a:pt x="2549925" y="1364958"/>
                    <a:pt x="2586531" y="1270902"/>
                    <a:pt x="2593759" y="1174885"/>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6" name="Google Shape;406;p36"/>
          <p:cNvGrpSpPr/>
          <p:nvPr/>
        </p:nvGrpSpPr>
        <p:grpSpPr>
          <a:xfrm>
            <a:off x="7863867" y="2946453"/>
            <a:ext cx="1763122" cy="521072"/>
            <a:chOff x="3325267" y="3113066"/>
            <a:chExt cx="1763122" cy="521072"/>
          </a:xfrm>
        </p:grpSpPr>
        <p:sp>
          <p:nvSpPr>
            <p:cNvPr id="407" name="Google Shape;407;p36"/>
            <p:cNvSpPr/>
            <p:nvPr/>
          </p:nvSpPr>
          <p:spPr>
            <a:xfrm>
              <a:off x="3358447" y="3113066"/>
              <a:ext cx="1729943" cy="521072"/>
            </a:xfrm>
            <a:custGeom>
              <a:avLst/>
              <a:gdLst/>
              <a:ahLst/>
              <a:cxnLst/>
              <a:rect l="l" t="t" r="r" b="b"/>
              <a:pathLst>
                <a:path w="2306590" h="694763" extrusionOk="0">
                  <a:moveTo>
                    <a:pt x="2280665" y="694763"/>
                  </a:moveTo>
                  <a:lnTo>
                    <a:pt x="2306590" y="258993"/>
                  </a:lnTo>
                  <a:lnTo>
                    <a:pt x="1505067" y="147868"/>
                  </a:lnTo>
                  <a:lnTo>
                    <a:pt x="1083246" y="195808"/>
                  </a:lnTo>
                  <a:lnTo>
                    <a:pt x="0" y="0"/>
                  </a:lnTo>
                  <a:lnTo>
                    <a:pt x="1074058" y="487164"/>
                  </a:lnTo>
                  <a:lnTo>
                    <a:pt x="1315981" y="403530"/>
                  </a:lnTo>
                  <a:lnTo>
                    <a:pt x="2280665" y="694763"/>
                  </a:lnTo>
                  <a:close/>
                </a:path>
              </a:pathLst>
            </a:custGeom>
            <a:solidFill>
              <a:schemeClr val="lt2"/>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6"/>
            <p:cNvSpPr/>
            <p:nvPr/>
          </p:nvSpPr>
          <p:spPr>
            <a:xfrm>
              <a:off x="3325267" y="3204547"/>
              <a:ext cx="707103" cy="343441"/>
            </a:xfrm>
            <a:custGeom>
              <a:avLst/>
              <a:gdLst/>
              <a:ahLst/>
              <a:cxnLst/>
              <a:rect l="l" t="t" r="r" b="b"/>
              <a:pathLst>
                <a:path w="942804" h="457921" extrusionOk="0">
                  <a:moveTo>
                    <a:pt x="0" y="0"/>
                  </a:moveTo>
                  <a:lnTo>
                    <a:pt x="942804" y="457922"/>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D3E43EC6-70E2-4401-6887-E091E35E041C}"/>
              </a:ext>
            </a:extLst>
          </p:cNvPr>
          <p:cNvPicPr>
            <a:picLocks noChangeAspect="1"/>
          </p:cNvPicPr>
          <p:nvPr/>
        </p:nvPicPr>
        <p:blipFill>
          <a:blip r:embed="rId3"/>
          <a:stretch>
            <a:fillRect/>
          </a:stretch>
        </p:blipFill>
        <p:spPr>
          <a:xfrm>
            <a:off x="2699385" y="806680"/>
            <a:ext cx="3745230" cy="3745230"/>
          </a:xfrm>
          <a:prstGeom prst="rect">
            <a:avLst/>
          </a:prstGeom>
        </p:spPr>
      </p:pic>
      <p:pic>
        <p:nvPicPr>
          <p:cNvPr id="5" name="Picture 4">
            <a:extLst>
              <a:ext uri="{FF2B5EF4-FFF2-40B4-BE49-F238E27FC236}">
                <a16:creationId xmlns:a16="http://schemas.microsoft.com/office/drawing/2014/main" id="{E91AB8C5-853D-3E2B-A743-94E7659730E0}"/>
              </a:ext>
            </a:extLst>
          </p:cNvPr>
          <p:cNvPicPr>
            <a:picLocks noChangeAspect="1"/>
          </p:cNvPicPr>
          <p:nvPr/>
        </p:nvPicPr>
        <p:blipFill>
          <a:blip r:embed="rId4"/>
          <a:stretch>
            <a:fillRect/>
          </a:stretch>
        </p:blipFill>
        <p:spPr>
          <a:xfrm>
            <a:off x="-38922" y="2679295"/>
            <a:ext cx="2571750" cy="25717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8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80000">
                                          <p:cBhvr additive="base">
                                            <p:cTn id="7" dur="1250" fill="hold"/>
                                            <p:tgtEl>
                                              <p:spTgt spid="13"/>
                                            </p:tgtEl>
                                            <p:attrNameLst>
                                              <p:attrName>ppt_x</p:attrName>
                                            </p:attrNameLst>
                                          </p:cBhvr>
                                          <p:tavLst>
                                            <p:tav tm="0">
                                              <p:val>
                                                <p:strVal val="0-#ppt_w/2"/>
                                              </p:val>
                                            </p:tav>
                                            <p:tav tm="100000">
                                              <p:val>
                                                <p:strVal val="#ppt_x"/>
                                              </p:val>
                                            </p:tav>
                                          </p:tavLst>
                                        </p:anim>
                                        <p:anim calcmode="lin" valueType="num" p14:bounceEnd="80000">
                                          <p:cBhvr additive="base">
                                            <p:cTn id="8" dur="12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250" fill="hold"/>
                                            <p:tgtEl>
                                              <p:spTgt spid="13"/>
                                            </p:tgtEl>
                                            <p:attrNameLst>
                                              <p:attrName>ppt_x</p:attrName>
                                            </p:attrNameLst>
                                          </p:cBhvr>
                                          <p:tavLst>
                                            <p:tav tm="0">
                                              <p:val>
                                                <p:strVal val="0-#ppt_w/2"/>
                                              </p:val>
                                            </p:tav>
                                            <p:tav tm="100000">
                                              <p:val>
                                                <p:strVal val="#ppt_x"/>
                                              </p:val>
                                            </p:tav>
                                          </p:tavLst>
                                        </p:anim>
                                        <p:anim calcmode="lin" valueType="num">
                                          <p:cBhvr additive="base">
                                            <p:cTn id="8" dur="12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grpSp>
        <p:nvGrpSpPr>
          <p:cNvPr id="423" name="Google Shape;423;p37"/>
          <p:cNvGrpSpPr/>
          <p:nvPr/>
        </p:nvGrpSpPr>
        <p:grpSpPr>
          <a:xfrm rot="-3117672">
            <a:off x="8316553" y="472377"/>
            <a:ext cx="870780" cy="314307"/>
            <a:chOff x="3325267" y="3113066"/>
            <a:chExt cx="1763122" cy="521072"/>
          </a:xfrm>
        </p:grpSpPr>
        <p:sp>
          <p:nvSpPr>
            <p:cNvPr id="424" name="Google Shape;424;p37"/>
            <p:cNvSpPr/>
            <p:nvPr/>
          </p:nvSpPr>
          <p:spPr>
            <a:xfrm>
              <a:off x="3358447" y="3113066"/>
              <a:ext cx="1729943" cy="521072"/>
            </a:xfrm>
            <a:custGeom>
              <a:avLst/>
              <a:gdLst/>
              <a:ahLst/>
              <a:cxnLst/>
              <a:rect l="l" t="t" r="r" b="b"/>
              <a:pathLst>
                <a:path w="2306590" h="694763" extrusionOk="0">
                  <a:moveTo>
                    <a:pt x="2280665" y="694763"/>
                  </a:moveTo>
                  <a:lnTo>
                    <a:pt x="2306590" y="258993"/>
                  </a:lnTo>
                  <a:lnTo>
                    <a:pt x="1505067" y="147868"/>
                  </a:lnTo>
                  <a:lnTo>
                    <a:pt x="1083246" y="195808"/>
                  </a:lnTo>
                  <a:lnTo>
                    <a:pt x="0" y="0"/>
                  </a:lnTo>
                  <a:lnTo>
                    <a:pt x="1074058" y="487164"/>
                  </a:lnTo>
                  <a:lnTo>
                    <a:pt x="1315981" y="403530"/>
                  </a:lnTo>
                  <a:lnTo>
                    <a:pt x="2280665" y="694763"/>
                  </a:lnTo>
                  <a:close/>
                </a:path>
              </a:pathLst>
            </a:custGeom>
            <a:solidFill>
              <a:schemeClr val="accent2"/>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7"/>
            <p:cNvSpPr/>
            <p:nvPr/>
          </p:nvSpPr>
          <p:spPr>
            <a:xfrm>
              <a:off x="3325267" y="3204547"/>
              <a:ext cx="707103" cy="343441"/>
            </a:xfrm>
            <a:custGeom>
              <a:avLst/>
              <a:gdLst/>
              <a:ahLst/>
              <a:cxnLst/>
              <a:rect l="l" t="t" r="r" b="b"/>
              <a:pathLst>
                <a:path w="942804" h="457921" extrusionOk="0">
                  <a:moveTo>
                    <a:pt x="0" y="0"/>
                  </a:moveTo>
                  <a:lnTo>
                    <a:pt x="942804" y="457922"/>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CF0A70EA-67ED-68C3-A008-14605ED9CE68}"/>
              </a:ext>
            </a:extLst>
          </p:cNvPr>
          <p:cNvPicPr>
            <a:picLocks noChangeAspect="1"/>
          </p:cNvPicPr>
          <p:nvPr/>
        </p:nvPicPr>
        <p:blipFill>
          <a:blip r:embed="rId3"/>
          <a:stretch>
            <a:fillRect/>
          </a:stretch>
        </p:blipFill>
        <p:spPr>
          <a:xfrm>
            <a:off x="362304" y="835906"/>
            <a:ext cx="5717789" cy="2891382"/>
          </a:xfrm>
          <a:prstGeom prst="rect">
            <a:avLst/>
          </a:prstGeom>
        </p:spPr>
      </p:pic>
      <p:pic>
        <p:nvPicPr>
          <p:cNvPr id="11" name="Picture 10">
            <a:extLst>
              <a:ext uri="{FF2B5EF4-FFF2-40B4-BE49-F238E27FC236}">
                <a16:creationId xmlns:a16="http://schemas.microsoft.com/office/drawing/2014/main" id="{317D3E09-FED4-EAB7-B8D8-093F3EE09670}"/>
              </a:ext>
            </a:extLst>
          </p:cNvPr>
          <p:cNvPicPr>
            <a:picLocks noChangeAspect="1"/>
          </p:cNvPicPr>
          <p:nvPr/>
        </p:nvPicPr>
        <p:blipFill>
          <a:blip r:embed="rId4"/>
          <a:stretch>
            <a:fillRect/>
          </a:stretch>
        </p:blipFill>
        <p:spPr>
          <a:xfrm>
            <a:off x="6194322" y="2123871"/>
            <a:ext cx="2829846" cy="2829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7" name="Picture 26">
            <a:extLst>
              <a:ext uri="{FF2B5EF4-FFF2-40B4-BE49-F238E27FC236}">
                <a16:creationId xmlns:a16="http://schemas.microsoft.com/office/drawing/2014/main" id="{8A753B8F-DB20-29C5-A6FF-5B33A66145EA}"/>
              </a:ext>
            </a:extLst>
          </p:cNvPr>
          <p:cNvPicPr>
            <a:picLocks noChangeAspect="1"/>
          </p:cNvPicPr>
          <p:nvPr/>
        </p:nvPicPr>
        <p:blipFill rotWithShape="1">
          <a:blip r:embed="rId3"/>
          <a:srcRect r="1265"/>
          <a:stretch/>
        </p:blipFill>
        <p:spPr>
          <a:xfrm>
            <a:off x="533232" y="560060"/>
            <a:ext cx="6154614" cy="3910271"/>
          </a:xfrm>
          <a:prstGeom prst="rect">
            <a:avLst/>
          </a:prstGeom>
        </p:spPr>
      </p:pic>
      <p:pic>
        <p:nvPicPr>
          <p:cNvPr id="3" name="Picture 2">
            <a:extLst>
              <a:ext uri="{FF2B5EF4-FFF2-40B4-BE49-F238E27FC236}">
                <a16:creationId xmlns:a16="http://schemas.microsoft.com/office/drawing/2014/main" id="{D39549A4-43D8-1927-3FD9-6F0F749D83B0}"/>
              </a:ext>
            </a:extLst>
          </p:cNvPr>
          <p:cNvPicPr>
            <a:picLocks noChangeAspect="1"/>
          </p:cNvPicPr>
          <p:nvPr/>
        </p:nvPicPr>
        <p:blipFill>
          <a:blip r:embed="rId4"/>
          <a:stretch>
            <a:fillRect/>
          </a:stretch>
        </p:blipFill>
        <p:spPr>
          <a:xfrm>
            <a:off x="6687846" y="2735826"/>
            <a:ext cx="2488790" cy="24887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86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86000">
                                          <p:cBhvr additive="base">
                                            <p:cTn id="7" dur="1500" fill="hold"/>
                                            <p:tgtEl>
                                              <p:spTgt spid="27"/>
                                            </p:tgtEl>
                                            <p:attrNameLst>
                                              <p:attrName>ppt_x</p:attrName>
                                            </p:attrNameLst>
                                          </p:cBhvr>
                                          <p:tavLst>
                                            <p:tav tm="0">
                                              <p:val>
                                                <p:strVal val="1+#ppt_w/2"/>
                                              </p:val>
                                            </p:tav>
                                            <p:tav tm="100000">
                                              <p:val>
                                                <p:strVal val="#ppt_x"/>
                                              </p:val>
                                            </p:tav>
                                          </p:tavLst>
                                        </p:anim>
                                        <p:anim calcmode="lin" valueType="num" p14:bounceEnd="86000">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500" fill="hold"/>
                                            <p:tgtEl>
                                              <p:spTgt spid="27"/>
                                            </p:tgtEl>
                                            <p:attrNameLst>
                                              <p:attrName>ppt_x</p:attrName>
                                            </p:attrNameLst>
                                          </p:cBhvr>
                                          <p:tavLst>
                                            <p:tav tm="0">
                                              <p:val>
                                                <p:strVal val="1+#ppt_w/2"/>
                                              </p:val>
                                            </p:tav>
                                            <p:tav tm="100000">
                                              <p:val>
                                                <p:strVal val="#ppt_x"/>
                                              </p:val>
                                            </p:tav>
                                          </p:tavLst>
                                        </p:anim>
                                        <p:anim calcmode="lin" valueType="num">
                                          <p:cBhvr additive="base">
                                            <p:cTn id="8" dur="1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364509" y="423576"/>
            <a:ext cx="6867040" cy="9571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3">
                    <a:lumMod val="75000"/>
                  </a:schemeClr>
                </a:solidFill>
                <a:latin typeface="Arial Black" panose="020B0A04020102020204" pitchFamily="34" charset="0"/>
              </a:rPr>
              <a:t>WHAT IS RASTER GRAPHIC?</a:t>
            </a:r>
            <a:endParaRPr sz="3200" dirty="0">
              <a:solidFill>
                <a:schemeClr val="accent3">
                  <a:lumMod val="75000"/>
                </a:schemeClr>
              </a:solidFill>
              <a:latin typeface="Arial Black" panose="020B0A04020102020204" pitchFamily="34" charset="0"/>
            </a:endParaRPr>
          </a:p>
        </p:txBody>
      </p:sp>
      <p:sp>
        <p:nvSpPr>
          <p:cNvPr id="4" name="TextBox 3">
            <a:extLst>
              <a:ext uri="{FF2B5EF4-FFF2-40B4-BE49-F238E27FC236}">
                <a16:creationId xmlns:a16="http://schemas.microsoft.com/office/drawing/2014/main" id="{AD29D8CB-857F-8457-6E36-01ADA936AB15}"/>
              </a:ext>
            </a:extLst>
          </p:cNvPr>
          <p:cNvSpPr txBox="1"/>
          <p:nvPr/>
        </p:nvSpPr>
        <p:spPr>
          <a:xfrm>
            <a:off x="419826" y="1462613"/>
            <a:ext cx="6867040" cy="1323439"/>
          </a:xfrm>
          <a:prstGeom prst="rect">
            <a:avLst/>
          </a:prstGeom>
          <a:noFill/>
        </p:spPr>
        <p:txBody>
          <a:bodyPr wrap="square" rtlCol="0">
            <a:spAutoFit/>
          </a:bodyPr>
          <a:lstStyle/>
          <a:p>
            <a:r>
              <a:rPr lang="en-US" sz="2000" dirty="0">
                <a:latin typeface="Days One" panose="020B0604020202020204" charset="0"/>
              </a:rPr>
              <a:t>A Raster Graphic Is An Image Made Of Tiny Squares Called Pixels. These Pixels Create The Picture, And When You Zoom In, You Can See Each Square.</a:t>
            </a:r>
            <a:endParaRPr lang="en-IN" sz="2000" dirty="0">
              <a:latin typeface="Days One" panose="020B0604020202020204" charset="0"/>
            </a:endParaRPr>
          </a:p>
        </p:txBody>
      </p:sp>
      <p:pic>
        <p:nvPicPr>
          <p:cNvPr id="8" name="Picture 7">
            <a:extLst>
              <a:ext uri="{FF2B5EF4-FFF2-40B4-BE49-F238E27FC236}">
                <a16:creationId xmlns:a16="http://schemas.microsoft.com/office/drawing/2014/main" id="{3FD12209-EC16-8189-3CA2-7D1559093CC8}"/>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3646" b="89974" l="9218" r="93436">
                        <a14:foregroundMark x1="23603" y1="7682" x2="30447" y2="17188"/>
                        <a14:foregroundMark x1="25838" y1="21875" x2="25978" y2="39844"/>
                        <a14:foregroundMark x1="24162" y1="30729" x2="26816" y2="55859"/>
                        <a14:foregroundMark x1="34916" y1="25521" x2="38128" y2="42318"/>
                        <a14:foregroundMark x1="43575" y1="22917" x2="45251" y2="34375"/>
                        <a14:foregroundMark x1="48324" y1="25260" x2="57682" y2="46875"/>
                        <a14:foregroundMark x1="59358" y1="40365" x2="61313" y2="48177"/>
                        <a14:foregroundMark x1="76257" y1="42839" x2="76816" y2="52865"/>
                        <a14:foregroundMark x1="83799" y1="38672" x2="83240" y2="46745"/>
                        <a14:foregroundMark x1="78352" y1="52604" x2="76816" y2="57422"/>
                        <a14:foregroundMark x1="70810" y1="7161" x2="77235" y2="3646"/>
                        <a14:foregroundMark x1="87849" y1="10938" x2="93575" y2="22266"/>
                        <a14:foregroundMark x1="46648" y1="51953" x2="67877" y2="47005"/>
                        <a14:foregroundMark x1="57263" y1="54297" x2="62430" y2="50521"/>
                        <a14:foregroundMark x1="43436" y1="28906" x2="49162" y2="28906"/>
                        <a14:foregroundMark x1="38827" y1="20443" x2="43017" y2="21094"/>
                        <a14:foregroundMark x1="30587" y1="23438" x2="34218" y2="27734"/>
                        <a14:foregroundMark x1="30587" y1="30339" x2="28212" y2="40625"/>
                        <a14:foregroundMark x1="11453" y1="36589" x2="11453" y2="44922"/>
                        <a14:foregroundMark x1="10894" y1="39714" x2="10615" y2="43750"/>
                        <a14:foregroundMark x1="9218" y1="39193" x2="10615" y2="43359"/>
                        <a14:foregroundMark x1="73045" y1="22526" x2="71508" y2="31641"/>
                        <a14:foregroundMark x1="45112" y1="55599" x2="45531" y2="53125"/>
                        <a14:foregroundMark x1="43855" y1="58854" x2="43855" y2="58854"/>
                        <a14:foregroundMark x1="43436" y1="58333" x2="43715" y2="59115"/>
                      </a14:backgroundRemoval>
                    </a14:imgEffect>
                  </a14:imgLayer>
                </a14:imgProps>
              </a:ext>
            </a:extLst>
          </a:blip>
          <a:stretch>
            <a:fillRect/>
          </a:stretch>
        </p:blipFill>
        <p:spPr>
          <a:xfrm>
            <a:off x="1164834" y="2787895"/>
            <a:ext cx="2633195" cy="2824433"/>
          </a:xfrm>
          <a:prstGeom prst="rect">
            <a:avLst/>
          </a:prstGeom>
        </p:spPr>
      </p:pic>
      <p:pic>
        <p:nvPicPr>
          <p:cNvPr id="2" name="Picture 1">
            <a:extLst>
              <a:ext uri="{FF2B5EF4-FFF2-40B4-BE49-F238E27FC236}">
                <a16:creationId xmlns:a16="http://schemas.microsoft.com/office/drawing/2014/main" id="{9C19512D-8C70-B866-C025-EB0EE7986411}"/>
              </a:ext>
            </a:extLst>
          </p:cNvPr>
          <p:cNvPicPr>
            <a:picLocks noChangeAspect="1"/>
          </p:cNvPicPr>
          <p:nvPr/>
        </p:nvPicPr>
        <p:blipFill>
          <a:blip r:embed="rId5"/>
          <a:stretch>
            <a:fillRect/>
          </a:stretch>
        </p:blipFill>
        <p:spPr>
          <a:xfrm>
            <a:off x="4969385" y="1747683"/>
            <a:ext cx="3838269" cy="383826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80000">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14:bounceEnd="80000">
                                          <p:cBhvr additive="base">
                                            <p:cTn id="7" dur="1250" fill="hold"/>
                                            <p:tgtEl>
                                              <p:spTgt spid="280"/>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28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grpId="0" nodeType="afterEffect" p14:presetBounceEnd="80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80000">
                                          <p:cBhvr additive="base">
                                            <p:cTn id="12" dur="125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13" dur="1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14:presetBounceEnd="80000">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14:bounceEnd="80000">
                                          <p:cBhvr additive="base">
                                            <p:cTn id="17" dur="1250" fill="hold"/>
                                            <p:tgtEl>
                                              <p:spTgt spid="8"/>
                                            </p:tgtEl>
                                            <p:attrNameLst>
                                              <p:attrName>ppt_x</p:attrName>
                                            </p:attrNameLst>
                                          </p:cBhvr>
                                          <p:tavLst>
                                            <p:tav tm="0">
                                              <p:val>
                                                <p:strVal val="#ppt_x"/>
                                              </p:val>
                                            </p:tav>
                                            <p:tav tm="100000">
                                              <p:val>
                                                <p:strVal val="#ppt_x"/>
                                              </p:val>
                                            </p:tav>
                                          </p:tavLst>
                                        </p:anim>
                                        <p:anim calcmode="lin" valueType="num" p14:bounceEnd="80000">
                                          <p:cBhvr additive="base">
                                            <p:cTn id="18" dur="1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1250" fill="hold"/>
                                            <p:tgtEl>
                                              <p:spTgt spid="280"/>
                                            </p:tgtEl>
                                            <p:attrNameLst>
                                              <p:attrName>ppt_x</p:attrName>
                                            </p:attrNameLst>
                                          </p:cBhvr>
                                          <p:tavLst>
                                            <p:tav tm="0">
                                              <p:val>
                                                <p:strVal val="#ppt_x"/>
                                              </p:val>
                                            </p:tav>
                                            <p:tav tm="100000">
                                              <p:val>
                                                <p:strVal val="#ppt_x"/>
                                              </p:val>
                                            </p:tav>
                                          </p:tavLst>
                                        </p:anim>
                                        <p:anim calcmode="lin" valueType="num">
                                          <p:cBhvr additive="base">
                                            <p:cTn id="8" dur="1250" fill="hold"/>
                                            <p:tgtEl>
                                              <p:spTgt spid="28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250" fill="hold"/>
                                            <p:tgtEl>
                                              <p:spTgt spid="4"/>
                                            </p:tgtEl>
                                            <p:attrNameLst>
                                              <p:attrName>ppt_x</p:attrName>
                                            </p:attrNameLst>
                                          </p:cBhvr>
                                          <p:tavLst>
                                            <p:tav tm="0">
                                              <p:val>
                                                <p:strVal val="#ppt_x"/>
                                              </p:val>
                                            </p:tav>
                                            <p:tav tm="100000">
                                              <p:val>
                                                <p:strVal val="#ppt_x"/>
                                              </p:val>
                                            </p:tav>
                                          </p:tavLst>
                                        </p:anim>
                                        <p:anim calcmode="lin" valueType="num">
                                          <p:cBhvr additive="base">
                                            <p:cTn id="13" dur="1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250" fill="hold"/>
                                            <p:tgtEl>
                                              <p:spTgt spid="8"/>
                                            </p:tgtEl>
                                            <p:attrNameLst>
                                              <p:attrName>ppt_x</p:attrName>
                                            </p:attrNameLst>
                                          </p:cBhvr>
                                          <p:tavLst>
                                            <p:tav tm="0">
                                              <p:val>
                                                <p:strVal val="#ppt_x"/>
                                              </p:val>
                                            </p:tav>
                                            <p:tav tm="100000">
                                              <p:val>
                                                <p:strVal val="#ppt_x"/>
                                              </p:val>
                                            </p:tav>
                                          </p:tavLst>
                                        </p:anim>
                                        <p:anim calcmode="lin" valueType="num">
                                          <p:cBhvr additive="base">
                                            <p:cTn id="18" dur="125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4"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2"/>
          <p:cNvSpPr txBox="1">
            <a:spLocks noGrp="1"/>
          </p:cNvSpPr>
          <p:nvPr>
            <p:ph type="title"/>
          </p:nvPr>
        </p:nvSpPr>
        <p:spPr>
          <a:xfrm>
            <a:off x="364024" y="552836"/>
            <a:ext cx="6912415" cy="1104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accent3">
                    <a:lumMod val="75000"/>
                  </a:schemeClr>
                </a:solidFill>
                <a:latin typeface="Arial Black" panose="020B0A04020102020204" pitchFamily="34" charset="0"/>
              </a:rPr>
              <a:t>WHAT IS VECTOR GRAPHIC?</a:t>
            </a:r>
            <a:endParaRPr sz="3200" dirty="0">
              <a:solidFill>
                <a:schemeClr val="accent3">
                  <a:lumMod val="75000"/>
                </a:schemeClr>
              </a:solidFill>
              <a:latin typeface="Arial Black" panose="020B0A04020102020204" pitchFamily="34" charset="0"/>
            </a:endParaRPr>
          </a:p>
        </p:txBody>
      </p:sp>
      <p:sp>
        <p:nvSpPr>
          <p:cNvPr id="4" name="TextBox 3">
            <a:extLst>
              <a:ext uri="{FF2B5EF4-FFF2-40B4-BE49-F238E27FC236}">
                <a16:creationId xmlns:a16="http://schemas.microsoft.com/office/drawing/2014/main" id="{AD29D8CB-857F-8457-6E36-01ADA936AB15}"/>
              </a:ext>
            </a:extLst>
          </p:cNvPr>
          <p:cNvSpPr txBox="1"/>
          <p:nvPr/>
        </p:nvSpPr>
        <p:spPr>
          <a:xfrm>
            <a:off x="363545" y="1535437"/>
            <a:ext cx="6524975" cy="1015663"/>
          </a:xfrm>
          <a:prstGeom prst="rect">
            <a:avLst/>
          </a:prstGeom>
          <a:noFill/>
        </p:spPr>
        <p:txBody>
          <a:bodyPr wrap="square" rtlCol="0">
            <a:spAutoFit/>
          </a:bodyPr>
          <a:lstStyle/>
          <a:p>
            <a:r>
              <a:rPr lang="en-US" sz="2000" dirty="0">
                <a:latin typeface="Days One" panose="020B0604020202020204" charset="0"/>
              </a:rPr>
              <a:t>A vector graphic is an image made of lines and shapes that can be resized without losing quality.</a:t>
            </a:r>
            <a:r>
              <a:rPr lang="en-US" sz="1600" dirty="0">
                <a:latin typeface="Days One" panose="020B0604020202020204" charset="0"/>
              </a:rPr>
              <a:t>.</a:t>
            </a:r>
            <a:endParaRPr lang="en-IN" sz="1600" dirty="0">
              <a:latin typeface="Days One" panose="020B0604020202020204" charset="0"/>
            </a:endParaRPr>
          </a:p>
        </p:txBody>
      </p:sp>
      <p:pic>
        <p:nvPicPr>
          <p:cNvPr id="9" name="Picture 8">
            <a:extLst>
              <a:ext uri="{FF2B5EF4-FFF2-40B4-BE49-F238E27FC236}">
                <a16:creationId xmlns:a16="http://schemas.microsoft.com/office/drawing/2014/main" id="{6A782054-817C-2B79-8B03-C18E8C0B3733}"/>
              </a:ext>
            </a:extLst>
          </p:cNvPr>
          <p:cNvPicPr>
            <a:picLocks noChangeAspect="1"/>
          </p:cNvPicPr>
          <p:nvPr/>
        </p:nvPicPr>
        <p:blipFill>
          <a:blip r:embed="rId3"/>
          <a:stretch>
            <a:fillRect/>
          </a:stretch>
        </p:blipFill>
        <p:spPr>
          <a:xfrm>
            <a:off x="4969385" y="1747683"/>
            <a:ext cx="3838269" cy="3838269"/>
          </a:xfrm>
          <a:prstGeom prst="rect">
            <a:avLst/>
          </a:prstGeom>
        </p:spPr>
      </p:pic>
      <p:pic>
        <p:nvPicPr>
          <p:cNvPr id="3" name="Picture 2">
            <a:extLst>
              <a:ext uri="{FF2B5EF4-FFF2-40B4-BE49-F238E27FC236}">
                <a16:creationId xmlns:a16="http://schemas.microsoft.com/office/drawing/2014/main" id="{15BD5406-BFD5-6ECD-273E-6F24CEC3B03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37" b="89933" l="8210" r="90310">
                        <a14:foregroundMark x1="22611" y1="6309" x2="33109" y2="23356"/>
                        <a14:foregroundMark x1="25976" y1="20403" x2="23015" y2="40134"/>
                        <a14:foregroundMark x1="23015" y1="40134" x2="26514" y2="53691"/>
                        <a14:foregroundMark x1="26514" y1="53691" x2="36743" y2="57181"/>
                        <a14:foregroundMark x1="36743" y1="57181" x2="42934" y2="51946"/>
                        <a14:foregroundMark x1="38493" y1="22550" x2="40511" y2="48456"/>
                        <a14:foregroundMark x1="36474" y1="27785" x2="35801" y2="46443"/>
                        <a14:foregroundMark x1="34590" y1="10067" x2="34186" y2="20134"/>
                        <a14:foregroundMark x1="35397" y1="20537" x2="36070" y2="64027"/>
                        <a14:foregroundMark x1="32436" y1="35302" x2="57873" y2="29396"/>
                        <a14:foregroundMark x1="58546" y1="14362" x2="58546" y2="14362"/>
                        <a14:foregroundMark x1="53163" y1="17718" x2="53970" y2="36376"/>
                        <a14:foregroundMark x1="74428" y1="4966" x2="67026" y2="18523"/>
                        <a14:foregroundMark x1="76985" y1="8456" x2="71198" y2="27248"/>
                        <a14:foregroundMark x1="71198" y1="27248" x2="70794" y2="27651"/>
                        <a14:foregroundMark x1="60162" y1="38121" x2="51548" y2="57315"/>
                        <a14:foregroundMark x1="69448" y1="38658" x2="59892" y2="56644"/>
                        <a14:foregroundMark x1="59892" y1="56644" x2="59085" y2="57047"/>
                        <a14:foregroundMark x1="53028" y1="54094" x2="71736" y2="51007"/>
                        <a14:foregroundMark x1="76581" y1="38255" x2="74159" y2="50201"/>
                        <a14:foregroundMark x1="81427" y1="38523" x2="80081" y2="44295"/>
                        <a14:foregroundMark x1="72813" y1="57450" x2="72813" y2="57450"/>
                        <a14:foregroundMark x1="73217" y1="55570" x2="73217" y2="55570"/>
                        <a14:foregroundMark x1="73217" y1="57315" x2="72409" y2="55168"/>
                        <a14:foregroundMark x1="42127" y1="63356" x2="59085" y2="55168"/>
                        <a14:foregroundMark x1="8210" y1="41342" x2="11709" y2="40134"/>
                        <a14:foregroundMark x1="90444" y1="14631" x2="90444" y2="15168"/>
                        <a14:foregroundMark x1="90040" y1="15436" x2="89233" y2="17584"/>
                        <a14:foregroundMark x1="71198" y1="1745" x2="76178" y2="537"/>
                        <a14:foregroundMark x1="74966" y1="54899" x2="62315" y2="61208"/>
                      </a14:backgroundRemoval>
                    </a14:imgEffect>
                  </a14:imgLayer>
                </a14:imgProps>
              </a:ext>
            </a:extLst>
          </a:blip>
          <a:stretch>
            <a:fillRect/>
          </a:stretch>
        </p:blipFill>
        <p:spPr>
          <a:xfrm>
            <a:off x="1084006" y="2748517"/>
            <a:ext cx="2736225" cy="2743590"/>
          </a:xfrm>
          <a:prstGeom prst="rect">
            <a:avLst/>
          </a:prstGeom>
        </p:spPr>
      </p:pic>
    </p:spTree>
    <p:extLst>
      <p:ext uri="{BB962C8B-B14F-4D97-AF65-F5344CB8AC3E}">
        <p14:creationId xmlns:p14="http://schemas.microsoft.com/office/powerpoint/2010/main" val="2085074114"/>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80000">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14:bounceEnd="80000">
                                          <p:cBhvr additive="base">
                                            <p:cTn id="7" dur="1250" fill="hold"/>
                                            <p:tgtEl>
                                              <p:spTgt spid="280"/>
                                            </p:tgtEl>
                                            <p:attrNameLst>
                                              <p:attrName>ppt_x</p:attrName>
                                            </p:attrNameLst>
                                          </p:cBhvr>
                                          <p:tavLst>
                                            <p:tav tm="0">
                                              <p:val>
                                                <p:strVal val="#ppt_x"/>
                                              </p:val>
                                            </p:tav>
                                            <p:tav tm="100000">
                                              <p:val>
                                                <p:strVal val="#ppt_x"/>
                                              </p:val>
                                            </p:tav>
                                          </p:tavLst>
                                        </p:anim>
                                        <p:anim calcmode="lin" valueType="num" p14:bounceEnd="80000">
                                          <p:cBhvr additive="base">
                                            <p:cTn id="8" dur="1250" fill="hold"/>
                                            <p:tgtEl>
                                              <p:spTgt spid="28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grpId="0" nodeType="afterEffect" p14:presetBounceEnd="80000">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14:bounceEnd="80000">
                                          <p:cBhvr additive="base">
                                            <p:cTn id="12" dur="1250" fill="hold"/>
                                            <p:tgtEl>
                                              <p:spTgt spid="4"/>
                                            </p:tgtEl>
                                            <p:attrNameLst>
                                              <p:attrName>ppt_x</p:attrName>
                                            </p:attrNameLst>
                                          </p:cBhvr>
                                          <p:tavLst>
                                            <p:tav tm="0">
                                              <p:val>
                                                <p:strVal val="#ppt_x"/>
                                              </p:val>
                                            </p:tav>
                                            <p:tav tm="100000">
                                              <p:val>
                                                <p:strVal val="#ppt_x"/>
                                              </p:val>
                                            </p:tav>
                                          </p:tavLst>
                                        </p:anim>
                                        <p:anim calcmode="lin" valueType="num" p14:bounceEnd="80000">
                                          <p:cBhvr additive="base">
                                            <p:cTn id="13" dur="1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14:presetBounceEnd="82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82000">
                                          <p:cBhvr additive="base">
                                            <p:cTn id="17" dur="1250" fill="hold"/>
                                            <p:tgtEl>
                                              <p:spTgt spid="3"/>
                                            </p:tgtEl>
                                            <p:attrNameLst>
                                              <p:attrName>ppt_x</p:attrName>
                                            </p:attrNameLst>
                                          </p:cBhvr>
                                          <p:tavLst>
                                            <p:tav tm="0">
                                              <p:val>
                                                <p:strVal val="#ppt_x"/>
                                              </p:val>
                                            </p:tav>
                                            <p:tav tm="100000">
                                              <p:val>
                                                <p:strVal val="#ppt_x"/>
                                              </p:val>
                                            </p:tav>
                                          </p:tavLst>
                                        </p:anim>
                                        <p:anim calcmode="lin" valueType="num" p14:bounceEnd="82000">
                                          <p:cBhvr additive="base">
                                            <p:cTn id="18" dur="1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0"/>
                                            </p:tgtEl>
                                            <p:attrNameLst>
                                              <p:attrName>style.visibility</p:attrName>
                                            </p:attrNameLst>
                                          </p:cBhvr>
                                          <p:to>
                                            <p:strVal val="visible"/>
                                          </p:to>
                                        </p:set>
                                        <p:anim calcmode="lin" valueType="num">
                                          <p:cBhvr additive="base">
                                            <p:cTn id="7" dur="1250" fill="hold"/>
                                            <p:tgtEl>
                                              <p:spTgt spid="280"/>
                                            </p:tgtEl>
                                            <p:attrNameLst>
                                              <p:attrName>ppt_x</p:attrName>
                                            </p:attrNameLst>
                                          </p:cBhvr>
                                          <p:tavLst>
                                            <p:tav tm="0">
                                              <p:val>
                                                <p:strVal val="#ppt_x"/>
                                              </p:val>
                                            </p:tav>
                                            <p:tav tm="100000">
                                              <p:val>
                                                <p:strVal val="#ppt_x"/>
                                              </p:val>
                                            </p:tav>
                                          </p:tavLst>
                                        </p:anim>
                                        <p:anim calcmode="lin" valueType="num">
                                          <p:cBhvr additive="base">
                                            <p:cTn id="8" dur="1250" fill="hold"/>
                                            <p:tgtEl>
                                              <p:spTgt spid="28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250" fill="hold"/>
                                            <p:tgtEl>
                                              <p:spTgt spid="4"/>
                                            </p:tgtEl>
                                            <p:attrNameLst>
                                              <p:attrName>ppt_x</p:attrName>
                                            </p:attrNameLst>
                                          </p:cBhvr>
                                          <p:tavLst>
                                            <p:tav tm="0">
                                              <p:val>
                                                <p:strVal val="#ppt_x"/>
                                              </p:val>
                                            </p:tav>
                                            <p:tav tm="100000">
                                              <p:val>
                                                <p:strVal val="#ppt_x"/>
                                              </p:val>
                                            </p:tav>
                                          </p:tavLst>
                                        </p:anim>
                                        <p:anim calcmode="lin" valueType="num">
                                          <p:cBhvr additive="base">
                                            <p:cTn id="13" dur="12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250" fill="hold"/>
                                            <p:tgtEl>
                                              <p:spTgt spid="3"/>
                                            </p:tgtEl>
                                            <p:attrNameLst>
                                              <p:attrName>ppt_x</p:attrName>
                                            </p:attrNameLst>
                                          </p:cBhvr>
                                          <p:tavLst>
                                            <p:tav tm="0">
                                              <p:val>
                                                <p:strVal val="#ppt_x"/>
                                              </p:val>
                                            </p:tav>
                                            <p:tav tm="100000">
                                              <p:val>
                                                <p:strVal val="#ppt_x"/>
                                              </p:val>
                                            </p:tav>
                                          </p:tavLst>
                                        </p:anim>
                                        <p:anim calcmode="lin" valueType="num">
                                          <p:cBhvr additive="base">
                                            <p:cTn id="18" dur="125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375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p:bldP spid="4"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p:nvSpPr>
          <p:cNvPr id="531" name="Google Shape;531;p41"/>
          <p:cNvSpPr/>
          <p:nvPr/>
        </p:nvSpPr>
        <p:spPr>
          <a:xfrm rot="907012">
            <a:off x="21169" y="4294161"/>
            <a:ext cx="1012994" cy="939468"/>
          </a:xfrm>
          <a:custGeom>
            <a:avLst/>
            <a:gdLst/>
            <a:ahLst/>
            <a:cxnLst/>
            <a:rect l="l" t="t" r="r" b="b"/>
            <a:pathLst>
              <a:path w="2005651" h="1853096" extrusionOk="0">
                <a:moveTo>
                  <a:pt x="0" y="1229795"/>
                </a:moveTo>
                <a:lnTo>
                  <a:pt x="156661" y="1853097"/>
                </a:lnTo>
                <a:lnTo>
                  <a:pt x="1024872" y="1220026"/>
                </a:lnTo>
                <a:lnTo>
                  <a:pt x="854730" y="841311"/>
                </a:lnTo>
                <a:lnTo>
                  <a:pt x="2005651" y="0"/>
                </a:lnTo>
                <a:lnTo>
                  <a:pt x="524424" y="577187"/>
                </a:lnTo>
                <a:lnTo>
                  <a:pt x="675474" y="938438"/>
                </a:lnTo>
                <a:lnTo>
                  <a:pt x="0" y="1229795"/>
                </a:lnTo>
                <a:close/>
              </a:path>
            </a:pathLst>
          </a:custGeom>
          <a:solidFill>
            <a:schemeClr val="accent1"/>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32" name="Google Shape;532;p41"/>
          <p:cNvGrpSpPr/>
          <p:nvPr/>
        </p:nvGrpSpPr>
        <p:grpSpPr>
          <a:xfrm rot="676101" flipH="1">
            <a:off x="8184746" y="-436066"/>
            <a:ext cx="1633255" cy="1469571"/>
            <a:chOff x="1041293" y="1464618"/>
            <a:chExt cx="1633292" cy="1469606"/>
          </a:xfrm>
        </p:grpSpPr>
        <p:sp>
          <p:nvSpPr>
            <p:cNvPr id="533" name="Google Shape;533;p41"/>
            <p:cNvSpPr/>
            <p:nvPr/>
          </p:nvSpPr>
          <p:spPr>
            <a:xfrm>
              <a:off x="1041293" y="1464618"/>
              <a:ext cx="1632473" cy="1469606"/>
            </a:xfrm>
            <a:custGeom>
              <a:avLst/>
              <a:gdLst/>
              <a:ahLst/>
              <a:cxnLst/>
              <a:rect l="l" t="t" r="r" b="b"/>
              <a:pathLst>
                <a:path w="2176631" h="1959474" extrusionOk="0">
                  <a:moveTo>
                    <a:pt x="21880" y="0"/>
                  </a:moveTo>
                  <a:lnTo>
                    <a:pt x="0" y="563509"/>
                  </a:lnTo>
                  <a:lnTo>
                    <a:pt x="973539" y="1150403"/>
                  </a:lnTo>
                  <a:lnTo>
                    <a:pt x="1159382" y="1017188"/>
                  </a:lnTo>
                  <a:lnTo>
                    <a:pt x="2176632" y="1959474"/>
                  </a:lnTo>
                  <a:lnTo>
                    <a:pt x="1158667" y="641088"/>
                  </a:lnTo>
                  <a:lnTo>
                    <a:pt x="864437" y="774488"/>
                  </a:lnTo>
                  <a:lnTo>
                    <a:pt x="21880" y="0"/>
                  </a:lnTo>
                  <a:close/>
                </a:path>
              </a:pathLst>
            </a:custGeom>
            <a:solidFill>
              <a:schemeClr val="accent1"/>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41"/>
            <p:cNvSpPr/>
            <p:nvPr/>
          </p:nvSpPr>
          <p:spPr>
            <a:xfrm>
              <a:off x="2388651" y="2356548"/>
              <a:ext cx="255111" cy="429902"/>
            </a:xfrm>
            <a:custGeom>
              <a:avLst/>
              <a:gdLst/>
              <a:ahLst/>
              <a:cxnLst/>
              <a:rect l="l" t="t" r="r" b="b"/>
              <a:pathLst>
                <a:path w="340148" h="573203" extrusionOk="0">
                  <a:moveTo>
                    <a:pt x="0" y="0"/>
                  </a:moveTo>
                  <a:lnTo>
                    <a:pt x="340148" y="573204"/>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41"/>
            <p:cNvSpPr/>
            <p:nvPr/>
          </p:nvSpPr>
          <p:spPr>
            <a:xfrm>
              <a:off x="2666085" y="2830647"/>
              <a:ext cx="8501" cy="21987"/>
            </a:xfrm>
            <a:custGeom>
              <a:avLst/>
              <a:gdLst/>
              <a:ahLst/>
              <a:cxnLst/>
              <a:rect l="l" t="t" r="r" b="b"/>
              <a:pathLst>
                <a:path w="11334" h="29316" extrusionOk="0">
                  <a:moveTo>
                    <a:pt x="0" y="0"/>
                  </a:moveTo>
                  <a:cubicBezTo>
                    <a:pt x="6512" y="8399"/>
                    <a:pt x="10484" y="18698"/>
                    <a:pt x="11335" y="29317"/>
                  </a:cubicBez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6" name="Group 35">
            <a:extLst>
              <a:ext uri="{FF2B5EF4-FFF2-40B4-BE49-F238E27FC236}">
                <a16:creationId xmlns:a16="http://schemas.microsoft.com/office/drawing/2014/main" id="{F8169963-A283-7372-3BBF-88557E99980A}"/>
              </a:ext>
            </a:extLst>
          </p:cNvPr>
          <p:cNvGrpSpPr/>
          <p:nvPr/>
        </p:nvGrpSpPr>
        <p:grpSpPr>
          <a:xfrm>
            <a:off x="2649420" y="1659390"/>
            <a:ext cx="5991710" cy="3022626"/>
            <a:chOff x="1991270" y="320040"/>
            <a:chExt cx="5255120" cy="2572112"/>
          </a:xfrm>
        </p:grpSpPr>
        <p:pic>
          <p:nvPicPr>
            <p:cNvPr id="33" name="Picture 32">
              <a:extLst>
                <a:ext uri="{FF2B5EF4-FFF2-40B4-BE49-F238E27FC236}">
                  <a16:creationId xmlns:a16="http://schemas.microsoft.com/office/drawing/2014/main" id="{208C851A-9919-A415-A0B6-11CB758B0284}"/>
                </a:ext>
              </a:extLst>
            </p:cNvPr>
            <p:cNvPicPr>
              <a:picLocks noChangeAspect="1"/>
            </p:cNvPicPr>
            <p:nvPr/>
          </p:nvPicPr>
          <p:blipFill rotWithShape="1">
            <a:blip r:embed="rId3"/>
            <a:srcRect t="5963" b="73730"/>
            <a:stretch/>
          </p:blipFill>
          <p:spPr>
            <a:xfrm>
              <a:off x="1991270" y="320040"/>
              <a:ext cx="5255119" cy="1041619"/>
            </a:xfrm>
            <a:prstGeom prst="rect">
              <a:avLst/>
            </a:prstGeom>
          </p:spPr>
        </p:pic>
        <p:pic>
          <p:nvPicPr>
            <p:cNvPr id="35" name="Picture 34">
              <a:extLst>
                <a:ext uri="{FF2B5EF4-FFF2-40B4-BE49-F238E27FC236}">
                  <a16:creationId xmlns:a16="http://schemas.microsoft.com/office/drawing/2014/main" id="{6564E4D5-52A7-C30A-DE5D-C1DE620B36BC}"/>
                </a:ext>
              </a:extLst>
            </p:cNvPr>
            <p:cNvPicPr>
              <a:picLocks noChangeAspect="1"/>
            </p:cNvPicPr>
            <p:nvPr/>
          </p:nvPicPr>
          <p:blipFill rotWithShape="1">
            <a:blip r:embed="rId3"/>
            <a:srcRect t="50000" b="28593"/>
            <a:stretch/>
          </p:blipFill>
          <p:spPr>
            <a:xfrm>
              <a:off x="1991270" y="1361659"/>
              <a:ext cx="5255120" cy="1530493"/>
            </a:xfrm>
            <a:prstGeom prst="rect">
              <a:avLst/>
            </a:prstGeom>
          </p:spPr>
        </p:pic>
      </p:grpSp>
      <p:pic>
        <p:nvPicPr>
          <p:cNvPr id="13" name="Picture 12">
            <a:extLst>
              <a:ext uri="{FF2B5EF4-FFF2-40B4-BE49-F238E27FC236}">
                <a16:creationId xmlns:a16="http://schemas.microsoft.com/office/drawing/2014/main" id="{84993D2C-D39F-A238-027D-4046C8ED7DA8}"/>
              </a:ext>
            </a:extLst>
          </p:cNvPr>
          <p:cNvPicPr>
            <a:picLocks noChangeAspect="1"/>
          </p:cNvPicPr>
          <p:nvPr/>
        </p:nvPicPr>
        <p:blipFill>
          <a:blip r:embed="rId4"/>
          <a:stretch>
            <a:fillRect/>
          </a:stretch>
        </p:blipFill>
        <p:spPr>
          <a:xfrm>
            <a:off x="280981" y="51620"/>
            <a:ext cx="2735064" cy="27350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81" name="Google Shape;681;p46"/>
          <p:cNvSpPr/>
          <p:nvPr/>
        </p:nvSpPr>
        <p:spPr>
          <a:xfrm rot="-1538935">
            <a:off x="-819847" y="-352817"/>
            <a:ext cx="5873783" cy="222337"/>
          </a:xfrm>
          <a:prstGeom prst="rect">
            <a:avLst/>
          </a:prstGeom>
          <a:solidFill>
            <a:schemeClr val="accent4">
              <a:lumMod val="65000"/>
            </a:schemeClr>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100" b="1" dirty="0">
              <a:latin typeface="Barlow"/>
              <a:ea typeface="Barlow"/>
              <a:cs typeface="Barlow"/>
              <a:sym typeface="Barlow"/>
            </a:endParaRPr>
          </a:p>
        </p:txBody>
      </p:sp>
      <p:pic>
        <p:nvPicPr>
          <p:cNvPr id="5" name="Picture 4">
            <a:extLst>
              <a:ext uri="{FF2B5EF4-FFF2-40B4-BE49-F238E27FC236}">
                <a16:creationId xmlns:a16="http://schemas.microsoft.com/office/drawing/2014/main" id="{32048386-E9C4-1488-E1AA-8CF844E62746}"/>
              </a:ext>
            </a:extLst>
          </p:cNvPr>
          <p:cNvPicPr>
            <a:picLocks noChangeAspect="1"/>
          </p:cNvPicPr>
          <p:nvPr/>
        </p:nvPicPr>
        <p:blipFill rotWithShape="1">
          <a:blip r:embed="rId3"/>
          <a:srcRect r="41001" b="54286"/>
          <a:stretch/>
        </p:blipFill>
        <p:spPr>
          <a:xfrm>
            <a:off x="943856" y="1539855"/>
            <a:ext cx="4190035" cy="893048"/>
          </a:xfrm>
          <a:prstGeom prst="rect">
            <a:avLst/>
          </a:prstGeom>
        </p:spPr>
      </p:pic>
      <p:sp>
        <p:nvSpPr>
          <p:cNvPr id="9" name="TextBox 8">
            <a:extLst>
              <a:ext uri="{FF2B5EF4-FFF2-40B4-BE49-F238E27FC236}">
                <a16:creationId xmlns:a16="http://schemas.microsoft.com/office/drawing/2014/main" id="{8DE5CE8F-A2AB-0F1D-1E84-5011345C2B8C}"/>
              </a:ext>
            </a:extLst>
          </p:cNvPr>
          <p:cNvSpPr txBox="1"/>
          <p:nvPr/>
        </p:nvSpPr>
        <p:spPr>
          <a:xfrm>
            <a:off x="343254" y="923126"/>
            <a:ext cx="5391240" cy="461665"/>
          </a:xfrm>
          <a:prstGeom prst="rect">
            <a:avLst/>
          </a:prstGeom>
          <a:noFill/>
        </p:spPr>
        <p:txBody>
          <a:bodyPr wrap="square" rtlCol="0">
            <a:spAutoFit/>
          </a:bodyPr>
          <a:lstStyle/>
          <a:p>
            <a:pPr algn="ctr"/>
            <a:r>
              <a:rPr lang="en-IN" sz="2400" b="1" dirty="0">
                <a:latin typeface="Days One" panose="020B0604020202020204" charset="0"/>
              </a:rPr>
              <a:t>VECTOR FILE FORMATS</a:t>
            </a:r>
            <a:endParaRPr lang="en-IN" b="1" dirty="0">
              <a:latin typeface="Days One" panose="020B0604020202020204" charset="0"/>
            </a:endParaRPr>
          </a:p>
        </p:txBody>
      </p:sp>
      <p:sp>
        <p:nvSpPr>
          <p:cNvPr id="10" name="TextBox 9">
            <a:extLst>
              <a:ext uri="{FF2B5EF4-FFF2-40B4-BE49-F238E27FC236}">
                <a16:creationId xmlns:a16="http://schemas.microsoft.com/office/drawing/2014/main" id="{DEA97CAD-F8D7-5021-12E9-C4E79D515122}"/>
              </a:ext>
            </a:extLst>
          </p:cNvPr>
          <p:cNvSpPr txBox="1"/>
          <p:nvPr/>
        </p:nvSpPr>
        <p:spPr>
          <a:xfrm>
            <a:off x="931000" y="2971661"/>
            <a:ext cx="4803494" cy="461665"/>
          </a:xfrm>
          <a:prstGeom prst="rect">
            <a:avLst/>
          </a:prstGeom>
          <a:noFill/>
        </p:spPr>
        <p:txBody>
          <a:bodyPr wrap="square" rtlCol="0">
            <a:spAutoFit/>
          </a:bodyPr>
          <a:lstStyle/>
          <a:p>
            <a:r>
              <a:rPr lang="en-IN" sz="2400" b="1" dirty="0">
                <a:latin typeface="Days One" panose="020B0604020202020204" charset="0"/>
              </a:rPr>
              <a:t>RASTER FILE FORMATS</a:t>
            </a:r>
            <a:endParaRPr lang="en-IN" b="1" dirty="0">
              <a:latin typeface="Days One" panose="020B0604020202020204" charset="0"/>
            </a:endParaRPr>
          </a:p>
        </p:txBody>
      </p:sp>
      <p:sp>
        <p:nvSpPr>
          <p:cNvPr id="11" name="Rectangle 10">
            <a:extLst>
              <a:ext uri="{FF2B5EF4-FFF2-40B4-BE49-F238E27FC236}">
                <a16:creationId xmlns:a16="http://schemas.microsoft.com/office/drawing/2014/main" id="{2BA5B981-AD5D-861E-EA03-702766B898C3}"/>
              </a:ext>
            </a:extLst>
          </p:cNvPr>
          <p:cNvSpPr/>
          <p:nvPr/>
        </p:nvSpPr>
        <p:spPr>
          <a:xfrm>
            <a:off x="365808" y="3790887"/>
            <a:ext cx="5470806" cy="8589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4E2644A0-ED62-2177-E61B-26A2FE5965D5}"/>
              </a:ext>
            </a:extLst>
          </p:cNvPr>
          <p:cNvPicPr>
            <a:picLocks noChangeAspect="1"/>
          </p:cNvPicPr>
          <p:nvPr/>
        </p:nvPicPr>
        <p:blipFill rotWithShape="1">
          <a:blip r:embed="rId4"/>
          <a:srcRect l="1" t="52598" r="39679"/>
          <a:stretch/>
        </p:blipFill>
        <p:spPr>
          <a:xfrm>
            <a:off x="626485" y="3526632"/>
            <a:ext cx="5290855" cy="957187"/>
          </a:xfrm>
          <a:prstGeom prst="rect">
            <a:avLst/>
          </a:prstGeom>
        </p:spPr>
      </p:pic>
      <p:pic>
        <p:nvPicPr>
          <p:cNvPr id="3" name="Picture 2">
            <a:extLst>
              <a:ext uri="{FF2B5EF4-FFF2-40B4-BE49-F238E27FC236}">
                <a16:creationId xmlns:a16="http://schemas.microsoft.com/office/drawing/2014/main" id="{1115F2A3-6547-7A07-6FB4-819816BD20F3}"/>
              </a:ext>
            </a:extLst>
          </p:cNvPr>
          <p:cNvPicPr>
            <a:picLocks noChangeAspect="1"/>
          </p:cNvPicPr>
          <p:nvPr/>
        </p:nvPicPr>
        <p:blipFill>
          <a:blip r:embed="rId5"/>
          <a:stretch>
            <a:fillRect/>
          </a:stretch>
        </p:blipFill>
        <p:spPr>
          <a:xfrm>
            <a:off x="5734494" y="394475"/>
            <a:ext cx="3183808" cy="318380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anim calcmode="lin" valueType="num">
                                      <p:cBhvr>
                                        <p:cTn id="22" dur="750" fill="hold"/>
                                        <p:tgtEl>
                                          <p:spTgt spid="7"/>
                                        </p:tgtEl>
                                        <p:attrNameLst>
                                          <p:attrName>ppt_x</p:attrName>
                                        </p:attrNameLst>
                                      </p:cBhvr>
                                      <p:tavLst>
                                        <p:tav tm="0">
                                          <p:val>
                                            <p:strVal val="#ppt_x"/>
                                          </p:val>
                                        </p:tav>
                                        <p:tav tm="100000">
                                          <p:val>
                                            <p:strVal val="#ppt_x"/>
                                          </p:val>
                                        </p:tav>
                                      </p:tavLst>
                                    </p:anim>
                                    <p:anim calcmode="lin" valueType="num">
                                      <p:cBhvr>
                                        <p:cTn id="23" dur="75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50" name="Google Shape;250;p31"/>
          <p:cNvSpPr/>
          <p:nvPr/>
        </p:nvSpPr>
        <p:spPr>
          <a:xfrm rot="662778">
            <a:off x="-56043" y="4319294"/>
            <a:ext cx="1282304" cy="1184768"/>
          </a:xfrm>
          <a:custGeom>
            <a:avLst/>
            <a:gdLst/>
            <a:ahLst/>
            <a:cxnLst/>
            <a:rect l="l" t="t" r="r" b="b"/>
            <a:pathLst>
              <a:path w="2005651" h="1853096" extrusionOk="0">
                <a:moveTo>
                  <a:pt x="0" y="1229795"/>
                </a:moveTo>
                <a:lnTo>
                  <a:pt x="156661" y="1853097"/>
                </a:lnTo>
                <a:lnTo>
                  <a:pt x="1024872" y="1220026"/>
                </a:lnTo>
                <a:lnTo>
                  <a:pt x="854730" y="841311"/>
                </a:lnTo>
                <a:lnTo>
                  <a:pt x="2005651" y="0"/>
                </a:lnTo>
                <a:lnTo>
                  <a:pt x="524424" y="577187"/>
                </a:lnTo>
                <a:lnTo>
                  <a:pt x="675474" y="938438"/>
                </a:lnTo>
                <a:lnTo>
                  <a:pt x="0" y="1229795"/>
                </a:lnTo>
                <a:close/>
              </a:path>
            </a:pathLst>
          </a:custGeom>
          <a:solidFill>
            <a:schemeClr val="accent2"/>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1" name="Google Shape;251;p31"/>
          <p:cNvGrpSpPr/>
          <p:nvPr/>
        </p:nvGrpSpPr>
        <p:grpSpPr>
          <a:xfrm rot="-2197481">
            <a:off x="7737075" y="617575"/>
            <a:ext cx="1763209" cy="521098"/>
            <a:chOff x="3325267" y="3113066"/>
            <a:chExt cx="1763122" cy="521072"/>
          </a:xfrm>
        </p:grpSpPr>
        <p:sp>
          <p:nvSpPr>
            <p:cNvPr id="252" name="Google Shape;252;p31"/>
            <p:cNvSpPr/>
            <p:nvPr/>
          </p:nvSpPr>
          <p:spPr>
            <a:xfrm>
              <a:off x="3358447" y="3113066"/>
              <a:ext cx="1729943" cy="521072"/>
            </a:xfrm>
            <a:custGeom>
              <a:avLst/>
              <a:gdLst/>
              <a:ahLst/>
              <a:cxnLst/>
              <a:rect l="l" t="t" r="r" b="b"/>
              <a:pathLst>
                <a:path w="2306590" h="694763" extrusionOk="0">
                  <a:moveTo>
                    <a:pt x="2280665" y="694763"/>
                  </a:moveTo>
                  <a:lnTo>
                    <a:pt x="2306590" y="258993"/>
                  </a:lnTo>
                  <a:lnTo>
                    <a:pt x="1505067" y="147868"/>
                  </a:lnTo>
                  <a:lnTo>
                    <a:pt x="1083246" y="195808"/>
                  </a:lnTo>
                  <a:lnTo>
                    <a:pt x="0" y="0"/>
                  </a:lnTo>
                  <a:lnTo>
                    <a:pt x="1074058" y="487164"/>
                  </a:lnTo>
                  <a:lnTo>
                    <a:pt x="1315981" y="403530"/>
                  </a:lnTo>
                  <a:lnTo>
                    <a:pt x="2280665" y="694763"/>
                  </a:lnTo>
                  <a:close/>
                </a:path>
              </a:pathLst>
            </a:custGeom>
            <a:solidFill>
              <a:schemeClr val="accent1"/>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31"/>
            <p:cNvSpPr/>
            <p:nvPr/>
          </p:nvSpPr>
          <p:spPr>
            <a:xfrm>
              <a:off x="3325267" y="3204547"/>
              <a:ext cx="707103" cy="343441"/>
            </a:xfrm>
            <a:custGeom>
              <a:avLst/>
              <a:gdLst/>
              <a:ahLst/>
              <a:cxnLst/>
              <a:rect l="l" t="t" r="r" b="b"/>
              <a:pathLst>
                <a:path w="942804" h="457921" extrusionOk="0">
                  <a:moveTo>
                    <a:pt x="0" y="0"/>
                  </a:moveTo>
                  <a:lnTo>
                    <a:pt x="942804" y="457922"/>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7" name="Picture 16">
            <a:extLst>
              <a:ext uri="{FF2B5EF4-FFF2-40B4-BE49-F238E27FC236}">
                <a16:creationId xmlns:a16="http://schemas.microsoft.com/office/drawing/2014/main" id="{94ECF3A3-798C-F003-4B12-53FFCCBE215E}"/>
              </a:ext>
            </a:extLst>
          </p:cNvPr>
          <p:cNvPicPr>
            <a:picLocks noChangeAspect="1"/>
          </p:cNvPicPr>
          <p:nvPr/>
        </p:nvPicPr>
        <p:blipFill>
          <a:blip r:embed="rId3"/>
          <a:stretch>
            <a:fillRect/>
          </a:stretch>
        </p:blipFill>
        <p:spPr>
          <a:xfrm>
            <a:off x="2791132" y="2127990"/>
            <a:ext cx="5645018" cy="2079433"/>
          </a:xfrm>
          <a:prstGeom prst="rect">
            <a:avLst/>
          </a:prstGeom>
        </p:spPr>
      </p:pic>
      <p:pic>
        <p:nvPicPr>
          <p:cNvPr id="9" name="Picture 8">
            <a:extLst>
              <a:ext uri="{FF2B5EF4-FFF2-40B4-BE49-F238E27FC236}">
                <a16:creationId xmlns:a16="http://schemas.microsoft.com/office/drawing/2014/main" id="{DE005321-F65B-33DC-ADEC-AE30902BF1B9}"/>
              </a:ext>
            </a:extLst>
          </p:cNvPr>
          <p:cNvPicPr>
            <a:picLocks noChangeAspect="1"/>
          </p:cNvPicPr>
          <p:nvPr/>
        </p:nvPicPr>
        <p:blipFill>
          <a:blip r:embed="rId4"/>
          <a:stretch>
            <a:fillRect/>
          </a:stretch>
        </p:blipFill>
        <p:spPr>
          <a:xfrm>
            <a:off x="-239131" y="256350"/>
            <a:ext cx="3134032" cy="3134032"/>
          </a:xfrm>
          <a:prstGeom prst="rect">
            <a:avLst/>
          </a:prstGeom>
        </p:spPr>
      </p:pic>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0000">
                                          <p:cBhvr additive="base">
                                            <p:cTn id="7" dur="1250" fill="hold"/>
                                            <p:tgtEl>
                                              <p:spTgt spid="17"/>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ppt_x"/>
                                              </p:val>
                                            </p:tav>
                                            <p:tav tm="100000">
                                              <p:val>
                                                <p:strVal val="#ppt_x"/>
                                              </p:val>
                                            </p:tav>
                                          </p:tavLst>
                                        </p:anim>
                                        <p:anim calcmode="lin" valueType="num">
                                          <p:cBhvr additive="base">
                                            <p:cTn id="8" dur="125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34"/>
          <p:cNvSpPr txBox="1">
            <a:spLocks noGrp="1"/>
          </p:cNvSpPr>
          <p:nvPr>
            <p:ph type="title"/>
          </p:nvPr>
        </p:nvSpPr>
        <p:spPr>
          <a:xfrm>
            <a:off x="643800" y="4153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accent2">
                    <a:lumMod val="50000"/>
                  </a:schemeClr>
                </a:solidFill>
              </a:rPr>
              <a:t>DETAILS ABOUT RASTER</a:t>
            </a:r>
          </a:p>
        </p:txBody>
      </p:sp>
      <p:sp>
        <p:nvSpPr>
          <p:cNvPr id="361" name="Google Shape;361;p34"/>
          <p:cNvSpPr/>
          <p:nvPr/>
        </p:nvSpPr>
        <p:spPr>
          <a:xfrm rot="-2910542">
            <a:off x="8204568" y="-331594"/>
            <a:ext cx="457039" cy="1493918"/>
          </a:xfrm>
          <a:custGeom>
            <a:avLst/>
            <a:gdLst/>
            <a:ahLst/>
            <a:cxnLst/>
            <a:rect l="l" t="t" r="r" b="b"/>
            <a:pathLst>
              <a:path w="608622" h="1989394" extrusionOk="0">
                <a:moveTo>
                  <a:pt x="408182" y="984566"/>
                </a:moveTo>
                <a:cubicBezTo>
                  <a:pt x="390015" y="902227"/>
                  <a:pt x="326571" y="873502"/>
                  <a:pt x="275695" y="850451"/>
                </a:cubicBezTo>
                <a:cubicBezTo>
                  <a:pt x="228864" y="829213"/>
                  <a:pt x="204111" y="816583"/>
                  <a:pt x="196945" y="782579"/>
                </a:cubicBezTo>
                <a:cubicBezTo>
                  <a:pt x="189779" y="748637"/>
                  <a:pt x="207305" y="727078"/>
                  <a:pt x="241568" y="688782"/>
                </a:cubicBezTo>
                <a:cubicBezTo>
                  <a:pt x="279222" y="646774"/>
                  <a:pt x="326053" y="594467"/>
                  <a:pt x="308527" y="511549"/>
                </a:cubicBezTo>
                <a:cubicBezTo>
                  <a:pt x="291075" y="428568"/>
                  <a:pt x="227101" y="399572"/>
                  <a:pt x="175706" y="376323"/>
                </a:cubicBezTo>
                <a:cubicBezTo>
                  <a:pt x="128876" y="355085"/>
                  <a:pt x="104122" y="342455"/>
                  <a:pt x="96957" y="308390"/>
                </a:cubicBezTo>
                <a:cubicBezTo>
                  <a:pt x="89791" y="274325"/>
                  <a:pt x="107317" y="252691"/>
                  <a:pt x="141579" y="214396"/>
                </a:cubicBezTo>
                <a:cubicBezTo>
                  <a:pt x="179160" y="172313"/>
                  <a:pt x="226003" y="119945"/>
                  <a:pt x="208477" y="36964"/>
                </a:cubicBezTo>
                <a:cubicBezTo>
                  <a:pt x="202421" y="8178"/>
                  <a:pt x="154604" y="-11433"/>
                  <a:pt x="131219" y="7463"/>
                </a:cubicBezTo>
                <a:cubicBezTo>
                  <a:pt x="97869" y="34362"/>
                  <a:pt x="150114" y="78788"/>
                  <a:pt x="57810" y="174669"/>
                </a:cubicBezTo>
                <a:cubicBezTo>
                  <a:pt x="31749" y="201704"/>
                  <a:pt x="7193" y="227296"/>
                  <a:pt x="1334" y="270945"/>
                </a:cubicBezTo>
                <a:cubicBezTo>
                  <a:pt x="-2514" y="299473"/>
                  <a:pt x="3160" y="326903"/>
                  <a:pt x="3419" y="328074"/>
                </a:cubicBezTo>
                <a:cubicBezTo>
                  <a:pt x="20945" y="411129"/>
                  <a:pt x="84845" y="440051"/>
                  <a:pt x="136239" y="463362"/>
                </a:cubicBezTo>
                <a:cubicBezTo>
                  <a:pt x="183070" y="484600"/>
                  <a:pt x="207823" y="497229"/>
                  <a:pt x="214989" y="531233"/>
                </a:cubicBezTo>
                <a:cubicBezTo>
                  <a:pt x="222155" y="565237"/>
                  <a:pt x="204629" y="586734"/>
                  <a:pt x="170366" y="625030"/>
                </a:cubicBezTo>
                <a:cubicBezTo>
                  <a:pt x="132712" y="667038"/>
                  <a:pt x="85881" y="719345"/>
                  <a:pt x="103407" y="802264"/>
                </a:cubicBezTo>
                <a:cubicBezTo>
                  <a:pt x="120933" y="885244"/>
                  <a:pt x="184833" y="914240"/>
                  <a:pt x="236227" y="937489"/>
                </a:cubicBezTo>
                <a:cubicBezTo>
                  <a:pt x="281307" y="957938"/>
                  <a:pt x="307158" y="971098"/>
                  <a:pt x="314657" y="1004251"/>
                </a:cubicBezTo>
                <a:cubicBezTo>
                  <a:pt x="321230" y="1037996"/>
                  <a:pt x="302927" y="1060467"/>
                  <a:pt x="269910" y="1097332"/>
                </a:cubicBezTo>
                <a:cubicBezTo>
                  <a:pt x="232256" y="1139341"/>
                  <a:pt x="185425" y="1191648"/>
                  <a:pt x="202951" y="1274640"/>
                </a:cubicBezTo>
                <a:cubicBezTo>
                  <a:pt x="220403" y="1357559"/>
                  <a:pt x="284378" y="1386543"/>
                  <a:pt x="335772" y="1409804"/>
                </a:cubicBezTo>
                <a:cubicBezTo>
                  <a:pt x="382541" y="1430968"/>
                  <a:pt x="407294" y="1443610"/>
                  <a:pt x="414460" y="1477614"/>
                </a:cubicBezTo>
                <a:cubicBezTo>
                  <a:pt x="421626" y="1511618"/>
                  <a:pt x="404100" y="1533177"/>
                  <a:pt x="369837" y="1571473"/>
                </a:cubicBezTo>
                <a:cubicBezTo>
                  <a:pt x="332183" y="1613481"/>
                  <a:pt x="285414" y="1665862"/>
                  <a:pt x="302878" y="1748842"/>
                </a:cubicBezTo>
                <a:cubicBezTo>
                  <a:pt x="303137" y="1750014"/>
                  <a:pt x="308996" y="1777431"/>
                  <a:pt x="324043" y="1802000"/>
                </a:cubicBezTo>
                <a:cubicBezTo>
                  <a:pt x="347427" y="1840234"/>
                  <a:pt x="380641" y="1854047"/>
                  <a:pt x="415817" y="1868638"/>
                </a:cubicBezTo>
                <a:cubicBezTo>
                  <a:pt x="532419" y="1916973"/>
                  <a:pt x="505581" y="1971365"/>
                  <a:pt x="552091" y="1987386"/>
                </a:cubicBezTo>
                <a:cubicBezTo>
                  <a:pt x="586218" y="1999041"/>
                  <a:pt x="613191" y="1957230"/>
                  <a:pt x="607974" y="1932538"/>
                </a:cubicBezTo>
                <a:cubicBezTo>
                  <a:pt x="590448" y="1849558"/>
                  <a:pt x="526548" y="1820500"/>
                  <a:pt x="475154" y="1797177"/>
                </a:cubicBezTo>
                <a:cubicBezTo>
                  <a:pt x="428323" y="1775939"/>
                  <a:pt x="403570" y="1763235"/>
                  <a:pt x="396342" y="1729170"/>
                </a:cubicBezTo>
                <a:cubicBezTo>
                  <a:pt x="389176" y="1695166"/>
                  <a:pt x="406702" y="1673545"/>
                  <a:pt x="440965" y="1635237"/>
                </a:cubicBezTo>
                <a:cubicBezTo>
                  <a:pt x="478545" y="1593155"/>
                  <a:pt x="525388" y="1540848"/>
                  <a:pt x="507924" y="1457868"/>
                </a:cubicBezTo>
                <a:cubicBezTo>
                  <a:pt x="490472" y="1374887"/>
                  <a:pt x="426498" y="1345965"/>
                  <a:pt x="375104" y="1322704"/>
                </a:cubicBezTo>
                <a:cubicBezTo>
                  <a:pt x="328335" y="1301540"/>
                  <a:pt x="303581" y="1288898"/>
                  <a:pt x="296415" y="1254894"/>
                </a:cubicBezTo>
                <a:cubicBezTo>
                  <a:pt x="289249" y="1220890"/>
                  <a:pt x="306776" y="1199331"/>
                  <a:pt x="341038" y="1161036"/>
                </a:cubicBezTo>
                <a:cubicBezTo>
                  <a:pt x="378298" y="1119348"/>
                  <a:pt x="424734" y="1067497"/>
                  <a:pt x="408256" y="985491"/>
                </a:cubicBezTo>
                <a:lnTo>
                  <a:pt x="408195" y="984579"/>
                </a:lnTo>
                <a:close/>
              </a:path>
            </a:pathLst>
          </a:custGeom>
          <a:solidFill>
            <a:schemeClr val="lt2"/>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362" name="Google Shape;362;p34"/>
          <p:cNvGrpSpPr/>
          <p:nvPr/>
        </p:nvGrpSpPr>
        <p:grpSpPr>
          <a:xfrm>
            <a:off x="-211031" y="4489086"/>
            <a:ext cx="1243958" cy="946082"/>
            <a:chOff x="3490996" y="936313"/>
            <a:chExt cx="1979248" cy="1505302"/>
          </a:xfrm>
        </p:grpSpPr>
        <p:sp>
          <p:nvSpPr>
            <p:cNvPr id="363" name="Google Shape;363;p34"/>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34"/>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solidFill>
              <a:schemeClr val="dk2"/>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34"/>
            <p:cNvSpPr/>
            <p:nvPr/>
          </p:nvSpPr>
          <p:spPr>
            <a:xfrm>
              <a:off x="3490996" y="1044782"/>
              <a:ext cx="1945896" cy="1396834"/>
            </a:xfrm>
            <a:custGeom>
              <a:avLst/>
              <a:gdLst/>
              <a:ahLst/>
              <a:cxnLst/>
              <a:rect l="l" t="t" r="r" b="b"/>
              <a:pathLst>
                <a:path w="2594528" h="1862445" extrusionOk="0">
                  <a:moveTo>
                    <a:pt x="2593549" y="1174922"/>
                  </a:moveTo>
                  <a:cubicBezTo>
                    <a:pt x="2598236" y="1105287"/>
                    <a:pt x="2586062" y="1034874"/>
                    <a:pt x="2557855" y="969408"/>
                  </a:cubicBezTo>
                  <a:cubicBezTo>
                    <a:pt x="2556166" y="965436"/>
                    <a:pt x="2554402" y="961391"/>
                    <a:pt x="2552577" y="957161"/>
                  </a:cubicBezTo>
                  <a:cubicBezTo>
                    <a:pt x="2550357" y="953189"/>
                    <a:pt x="2548087" y="948959"/>
                    <a:pt x="2545608" y="944519"/>
                  </a:cubicBezTo>
                  <a:cubicBezTo>
                    <a:pt x="2540588" y="935725"/>
                    <a:pt x="2535384" y="925562"/>
                    <a:pt x="2528341" y="914166"/>
                  </a:cubicBezTo>
                  <a:cubicBezTo>
                    <a:pt x="2520596" y="903349"/>
                    <a:pt x="2512184" y="890263"/>
                    <a:pt x="2501047" y="875734"/>
                  </a:cubicBezTo>
                  <a:cubicBezTo>
                    <a:pt x="2488935" y="862180"/>
                    <a:pt x="2476293" y="844863"/>
                    <a:pt x="2457867" y="828447"/>
                  </a:cubicBezTo>
                  <a:cubicBezTo>
                    <a:pt x="2414688" y="786439"/>
                    <a:pt x="2358335" y="748192"/>
                    <a:pt x="2289748" y="721885"/>
                  </a:cubicBezTo>
                  <a:cubicBezTo>
                    <a:pt x="2285518" y="720195"/>
                    <a:pt x="2281213" y="718432"/>
                    <a:pt x="2276921" y="716668"/>
                  </a:cubicBezTo>
                  <a:cubicBezTo>
                    <a:pt x="2272494" y="715360"/>
                    <a:pt x="2267992" y="713991"/>
                    <a:pt x="2263502" y="712635"/>
                  </a:cubicBezTo>
                  <a:cubicBezTo>
                    <a:pt x="2254511" y="709958"/>
                    <a:pt x="2245396" y="707233"/>
                    <a:pt x="2236146" y="704433"/>
                  </a:cubicBezTo>
                  <a:cubicBezTo>
                    <a:pt x="2217522" y="699610"/>
                    <a:pt x="2198110" y="696231"/>
                    <a:pt x="2178302" y="692519"/>
                  </a:cubicBezTo>
                  <a:cubicBezTo>
                    <a:pt x="2158235" y="690829"/>
                    <a:pt x="2137786" y="687499"/>
                    <a:pt x="2116683" y="686919"/>
                  </a:cubicBezTo>
                  <a:cubicBezTo>
                    <a:pt x="2111404" y="686858"/>
                    <a:pt x="2106064" y="686722"/>
                    <a:pt x="2100724" y="686660"/>
                  </a:cubicBezTo>
                  <a:cubicBezTo>
                    <a:pt x="2094927" y="686722"/>
                    <a:pt x="2089130" y="686796"/>
                    <a:pt x="2083272" y="686919"/>
                  </a:cubicBezTo>
                  <a:cubicBezTo>
                    <a:pt x="2066005" y="687178"/>
                    <a:pt x="2046986" y="689201"/>
                    <a:pt x="2029016" y="690175"/>
                  </a:cubicBezTo>
                  <a:cubicBezTo>
                    <a:pt x="2032593" y="679235"/>
                    <a:pt x="2036243" y="668160"/>
                    <a:pt x="2039894" y="656887"/>
                  </a:cubicBezTo>
                  <a:cubicBezTo>
                    <a:pt x="2041781" y="651226"/>
                    <a:pt x="2043348" y="645552"/>
                    <a:pt x="2044914" y="639891"/>
                  </a:cubicBezTo>
                  <a:lnTo>
                    <a:pt x="2046998" y="631492"/>
                  </a:lnTo>
                  <a:lnTo>
                    <a:pt x="2048232" y="626016"/>
                  </a:lnTo>
                  <a:cubicBezTo>
                    <a:pt x="2051167" y="612338"/>
                    <a:pt x="2053449" y="598265"/>
                    <a:pt x="2054880" y="583810"/>
                  </a:cubicBezTo>
                  <a:cubicBezTo>
                    <a:pt x="2056643" y="569355"/>
                    <a:pt x="2056113" y="554493"/>
                    <a:pt x="2056508" y="539447"/>
                  </a:cubicBezTo>
                  <a:cubicBezTo>
                    <a:pt x="2056964" y="531886"/>
                    <a:pt x="2055916" y="524400"/>
                    <a:pt x="2055398" y="516839"/>
                  </a:cubicBezTo>
                  <a:cubicBezTo>
                    <a:pt x="2054682" y="509279"/>
                    <a:pt x="2054423" y="501595"/>
                    <a:pt x="2053375" y="493973"/>
                  </a:cubicBezTo>
                  <a:cubicBezTo>
                    <a:pt x="2050378" y="478926"/>
                    <a:pt x="2048885" y="463225"/>
                    <a:pt x="2044063" y="448314"/>
                  </a:cubicBezTo>
                  <a:cubicBezTo>
                    <a:pt x="2041843" y="440827"/>
                    <a:pt x="2040215" y="433008"/>
                    <a:pt x="2037551" y="425583"/>
                  </a:cubicBezTo>
                  <a:cubicBezTo>
                    <a:pt x="2034813" y="418158"/>
                    <a:pt x="2032013" y="410733"/>
                    <a:pt x="2029214" y="403308"/>
                  </a:cubicBezTo>
                  <a:cubicBezTo>
                    <a:pt x="2016769" y="374127"/>
                    <a:pt x="2001796" y="345082"/>
                    <a:pt x="1981532" y="319872"/>
                  </a:cubicBezTo>
                  <a:cubicBezTo>
                    <a:pt x="1931309" y="253751"/>
                    <a:pt x="1855877" y="206403"/>
                    <a:pt x="1771787" y="194291"/>
                  </a:cubicBezTo>
                  <a:cubicBezTo>
                    <a:pt x="1687956" y="180810"/>
                    <a:pt x="1596243" y="204454"/>
                    <a:pt x="1523487" y="263729"/>
                  </a:cubicBezTo>
                  <a:cubicBezTo>
                    <a:pt x="1519059" y="267577"/>
                    <a:pt x="1514372" y="271092"/>
                    <a:pt x="1510130"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7"/>
                    <a:pt x="1222991" y="46498"/>
                    <a:pt x="1176938" y="29305"/>
                  </a:cubicBezTo>
                  <a:cubicBezTo>
                    <a:pt x="1130761" y="12494"/>
                    <a:pt x="1081908" y="2467"/>
                    <a:pt x="1032203" y="715"/>
                  </a:cubicBezTo>
                  <a:cubicBezTo>
                    <a:pt x="1019758" y="456"/>
                    <a:pt x="1007326" y="259"/>
                    <a:pt x="994820" y="0"/>
                  </a:cubicBezTo>
                  <a:cubicBezTo>
                    <a:pt x="982376"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3"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5" y="489779"/>
                  </a:lnTo>
                  <a:lnTo>
                    <a:pt x="527834"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7"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7"/>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5" y="895628"/>
                    <a:pt x="4642" y="904607"/>
                  </a:cubicBezTo>
                  <a:lnTo>
                    <a:pt x="1251" y="931309"/>
                  </a:lnTo>
                  <a:cubicBezTo>
                    <a:pt x="-1290" y="967003"/>
                    <a:pt x="-377" y="1003288"/>
                    <a:pt x="7899" y="1037946"/>
                  </a:cubicBezTo>
                  <a:cubicBezTo>
                    <a:pt x="16100" y="1072406"/>
                    <a:pt x="27509" y="1106274"/>
                    <a:pt x="44838" y="1136627"/>
                  </a:cubicBezTo>
                  <a:cubicBezTo>
                    <a:pt x="61772" y="1167115"/>
                    <a:pt x="81505" y="1195963"/>
                    <a:pt x="104964" y="1220853"/>
                  </a:cubicBezTo>
                  <a:cubicBezTo>
                    <a:pt x="115978" y="1234074"/>
                    <a:pt x="128940" y="1245150"/>
                    <a:pt x="141114" y="1257002"/>
                  </a:cubicBezTo>
                  <a:cubicBezTo>
                    <a:pt x="147305" y="1262799"/>
                    <a:pt x="154212"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3"/>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375"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912"/>
                  </a:lnTo>
                  <a:lnTo>
                    <a:pt x="1193132" y="1698976"/>
                  </a:lnTo>
                  <a:cubicBezTo>
                    <a:pt x="1193983" y="1698002"/>
                    <a:pt x="1194895" y="1696436"/>
                    <a:pt x="1195734" y="1698261"/>
                  </a:cubicBezTo>
                  <a:lnTo>
                    <a:pt x="1205959" y="1709793"/>
                  </a:lnTo>
                  <a:lnTo>
                    <a:pt x="1216183" y="1721325"/>
                  </a:lnTo>
                  <a:lnTo>
                    <a:pt x="1221400" y="1727122"/>
                  </a:lnTo>
                  <a:lnTo>
                    <a:pt x="1225705" y="1731488"/>
                  </a:lnTo>
                  <a:cubicBezTo>
                    <a:pt x="1233722" y="1739961"/>
                    <a:pt x="1242318" y="1747768"/>
                    <a:pt x="1250976" y="1755329"/>
                  </a:cubicBezTo>
                  <a:cubicBezTo>
                    <a:pt x="1285893" y="1785361"/>
                    <a:pt x="1325360" y="1807635"/>
                    <a:pt x="1365876" y="1823201"/>
                  </a:cubicBezTo>
                  <a:cubicBezTo>
                    <a:pt x="1447364" y="1854269"/>
                    <a:pt x="1533736" y="1856489"/>
                    <a:pt x="1610994" y="1839098"/>
                  </a:cubicBezTo>
                  <a:cubicBezTo>
                    <a:pt x="1681209" y="1824051"/>
                    <a:pt x="1744591" y="1789012"/>
                    <a:pt x="1794221" y="1743020"/>
                  </a:cubicBezTo>
                  <a:cubicBezTo>
                    <a:pt x="1818716" y="1719574"/>
                    <a:pt x="1839757" y="1693451"/>
                    <a:pt x="1856888" y="1665700"/>
                  </a:cubicBezTo>
                  <a:cubicBezTo>
                    <a:pt x="1864572" y="1651245"/>
                    <a:pt x="1872848" y="1637432"/>
                    <a:pt x="1878510" y="1622447"/>
                  </a:cubicBezTo>
                  <a:lnTo>
                    <a:pt x="1883196" y="1611507"/>
                  </a:lnTo>
                  <a:lnTo>
                    <a:pt x="1884368" y="1608707"/>
                  </a:lnTo>
                  <a:lnTo>
                    <a:pt x="1885934" y="1603885"/>
                  </a:lnTo>
                  <a:lnTo>
                    <a:pt x="1888993" y="1594240"/>
                  </a:lnTo>
                  <a:cubicBezTo>
                    <a:pt x="1893026" y="1581475"/>
                    <a:pt x="1897071" y="1568833"/>
                    <a:pt x="1901043" y="1556326"/>
                  </a:cubicBezTo>
                  <a:cubicBezTo>
                    <a:pt x="1909319" y="1559323"/>
                    <a:pt x="1917520" y="1562320"/>
                    <a:pt x="1925735" y="1565317"/>
                  </a:cubicBezTo>
                  <a:cubicBezTo>
                    <a:pt x="1933357" y="1568179"/>
                    <a:pt x="1943840" y="1571571"/>
                    <a:pt x="1946579" y="1572483"/>
                  </a:cubicBezTo>
                  <a:cubicBezTo>
                    <a:pt x="1955372" y="1575344"/>
                    <a:pt x="1964166" y="1577885"/>
                    <a:pt x="1972960" y="1580229"/>
                  </a:cubicBezTo>
                  <a:cubicBezTo>
                    <a:pt x="1990486" y="1584854"/>
                    <a:pt x="2007876" y="1588505"/>
                    <a:pt x="2025008" y="1591243"/>
                  </a:cubicBezTo>
                  <a:cubicBezTo>
                    <a:pt x="2042139" y="1593783"/>
                    <a:pt x="2059073" y="1596324"/>
                    <a:pt x="2075686" y="1596521"/>
                  </a:cubicBezTo>
                  <a:cubicBezTo>
                    <a:pt x="2084024" y="1596842"/>
                    <a:pt x="2092226" y="1597175"/>
                    <a:pt x="2100304" y="1597496"/>
                  </a:cubicBezTo>
                  <a:cubicBezTo>
                    <a:pt x="2108444" y="1597952"/>
                    <a:pt x="2116461" y="1598211"/>
                    <a:pt x="2124404" y="1597496"/>
                  </a:cubicBezTo>
                  <a:cubicBezTo>
                    <a:pt x="2187984" y="1595806"/>
                    <a:pt x="2245495" y="1583300"/>
                    <a:pt x="2294287" y="1563554"/>
                  </a:cubicBezTo>
                  <a:cubicBezTo>
                    <a:pt x="2406843" y="1528896"/>
                    <a:pt x="2506893" y="1431066"/>
                    <a:pt x="2555093" y="1325737"/>
                  </a:cubicBezTo>
                  <a:cubicBezTo>
                    <a:pt x="2577429" y="1277538"/>
                    <a:pt x="2590133" y="1226403"/>
                    <a:pt x="2593525" y="1174947"/>
                  </a:cubicBezTo>
                  <a:close/>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34"/>
            <p:cNvSpPr/>
            <p:nvPr/>
          </p:nvSpPr>
          <p:spPr>
            <a:xfrm>
              <a:off x="3523890" y="936313"/>
              <a:ext cx="1946355" cy="1396834"/>
            </a:xfrm>
            <a:custGeom>
              <a:avLst/>
              <a:gdLst/>
              <a:ahLst/>
              <a:cxnLst/>
              <a:rect l="l" t="t" r="r" b="b"/>
              <a:pathLst>
                <a:path w="2595140" h="1862445" extrusionOk="0">
                  <a:moveTo>
                    <a:pt x="2593808" y="1174836"/>
                  </a:moveTo>
                  <a:cubicBezTo>
                    <a:pt x="2600838" y="1081495"/>
                    <a:pt x="2580192" y="986329"/>
                    <a:pt x="2528341" y="914092"/>
                  </a:cubicBezTo>
                  <a:cubicBezTo>
                    <a:pt x="2520596" y="903275"/>
                    <a:pt x="2512184" y="890189"/>
                    <a:pt x="2501047" y="875660"/>
                  </a:cubicBezTo>
                  <a:cubicBezTo>
                    <a:pt x="2488936" y="862105"/>
                    <a:pt x="2476294" y="844789"/>
                    <a:pt x="2457867" y="828373"/>
                  </a:cubicBezTo>
                  <a:cubicBezTo>
                    <a:pt x="2414687" y="786365"/>
                    <a:pt x="2358335" y="748118"/>
                    <a:pt x="2289748" y="721811"/>
                  </a:cubicBezTo>
                  <a:cubicBezTo>
                    <a:pt x="2285518" y="720121"/>
                    <a:pt x="2281213" y="718357"/>
                    <a:pt x="2276921" y="716594"/>
                  </a:cubicBezTo>
                  <a:cubicBezTo>
                    <a:pt x="2272493" y="715286"/>
                    <a:pt x="2267992" y="713917"/>
                    <a:pt x="2263502" y="712561"/>
                  </a:cubicBezTo>
                  <a:cubicBezTo>
                    <a:pt x="2254511" y="709884"/>
                    <a:pt x="2245397" y="707159"/>
                    <a:pt x="2236147" y="704359"/>
                  </a:cubicBezTo>
                  <a:cubicBezTo>
                    <a:pt x="2217523" y="699537"/>
                    <a:pt x="2198109" y="696157"/>
                    <a:pt x="2178302" y="692445"/>
                  </a:cubicBezTo>
                  <a:cubicBezTo>
                    <a:pt x="2158235" y="690755"/>
                    <a:pt x="2137786" y="687425"/>
                    <a:pt x="2116683" y="686845"/>
                  </a:cubicBezTo>
                  <a:cubicBezTo>
                    <a:pt x="2111404" y="686784"/>
                    <a:pt x="2106064" y="686648"/>
                    <a:pt x="2100723" y="686586"/>
                  </a:cubicBezTo>
                  <a:cubicBezTo>
                    <a:pt x="2094927" y="686648"/>
                    <a:pt x="2089130" y="686722"/>
                    <a:pt x="2083271" y="686845"/>
                  </a:cubicBezTo>
                  <a:cubicBezTo>
                    <a:pt x="2066004" y="687166"/>
                    <a:pt x="2047060" y="689127"/>
                    <a:pt x="2029016" y="690101"/>
                  </a:cubicBezTo>
                  <a:cubicBezTo>
                    <a:pt x="2032593" y="679161"/>
                    <a:pt x="2036244" y="668086"/>
                    <a:pt x="2039894" y="656887"/>
                  </a:cubicBezTo>
                  <a:cubicBezTo>
                    <a:pt x="2041781" y="651226"/>
                    <a:pt x="2043347" y="645552"/>
                    <a:pt x="2044914" y="639891"/>
                  </a:cubicBezTo>
                  <a:lnTo>
                    <a:pt x="2046998" y="631492"/>
                  </a:lnTo>
                  <a:lnTo>
                    <a:pt x="2048232" y="626016"/>
                  </a:lnTo>
                  <a:cubicBezTo>
                    <a:pt x="2051167" y="612338"/>
                    <a:pt x="2053449" y="598265"/>
                    <a:pt x="2054880" y="583810"/>
                  </a:cubicBezTo>
                  <a:cubicBezTo>
                    <a:pt x="2056643" y="569355"/>
                    <a:pt x="2056113" y="554493"/>
                    <a:pt x="2056507" y="539447"/>
                  </a:cubicBezTo>
                  <a:cubicBezTo>
                    <a:pt x="2056964" y="531886"/>
                    <a:pt x="2055915" y="524400"/>
                    <a:pt x="2055397" y="516839"/>
                  </a:cubicBezTo>
                  <a:cubicBezTo>
                    <a:pt x="2054682" y="509279"/>
                    <a:pt x="2054423" y="501595"/>
                    <a:pt x="2053375" y="493973"/>
                  </a:cubicBezTo>
                  <a:cubicBezTo>
                    <a:pt x="2050378" y="478925"/>
                    <a:pt x="2048886" y="463225"/>
                    <a:pt x="2044063" y="448314"/>
                  </a:cubicBezTo>
                  <a:cubicBezTo>
                    <a:pt x="2041843" y="440827"/>
                    <a:pt x="2040215" y="433008"/>
                    <a:pt x="2037551" y="425583"/>
                  </a:cubicBezTo>
                  <a:cubicBezTo>
                    <a:pt x="2034813" y="418220"/>
                    <a:pt x="2032013" y="410733"/>
                    <a:pt x="2029213" y="403308"/>
                  </a:cubicBezTo>
                  <a:cubicBezTo>
                    <a:pt x="2016769" y="374127"/>
                    <a:pt x="2001796" y="345082"/>
                    <a:pt x="1981531" y="319872"/>
                  </a:cubicBezTo>
                  <a:cubicBezTo>
                    <a:pt x="1931309" y="253751"/>
                    <a:pt x="1855877" y="206403"/>
                    <a:pt x="1771787" y="194291"/>
                  </a:cubicBezTo>
                  <a:cubicBezTo>
                    <a:pt x="1687955" y="180810"/>
                    <a:pt x="1596243" y="204454"/>
                    <a:pt x="1523487" y="263729"/>
                  </a:cubicBezTo>
                  <a:cubicBezTo>
                    <a:pt x="1519059" y="267577"/>
                    <a:pt x="1514372" y="271092"/>
                    <a:pt x="1510129" y="275199"/>
                  </a:cubicBezTo>
                  <a:cubicBezTo>
                    <a:pt x="1503679" y="280860"/>
                    <a:pt x="1493911" y="290764"/>
                    <a:pt x="1486092" y="298646"/>
                  </a:cubicBezTo>
                  <a:lnTo>
                    <a:pt x="1473783" y="310831"/>
                  </a:lnTo>
                  <a:lnTo>
                    <a:pt x="1467591" y="316949"/>
                  </a:lnTo>
                  <a:lnTo>
                    <a:pt x="1466025" y="318515"/>
                  </a:lnTo>
                  <a:lnTo>
                    <a:pt x="1465248" y="319292"/>
                  </a:lnTo>
                  <a:cubicBezTo>
                    <a:pt x="1464989" y="319551"/>
                    <a:pt x="1464927" y="318774"/>
                    <a:pt x="1464730" y="318577"/>
                  </a:cubicBezTo>
                  <a:lnTo>
                    <a:pt x="1462843" y="314544"/>
                  </a:lnTo>
                  <a:lnTo>
                    <a:pt x="1447660" y="282168"/>
                  </a:lnTo>
                  <a:lnTo>
                    <a:pt x="1440038" y="265887"/>
                  </a:lnTo>
                  <a:lnTo>
                    <a:pt x="1438212" y="262039"/>
                  </a:lnTo>
                  <a:lnTo>
                    <a:pt x="1437103" y="260017"/>
                  </a:lnTo>
                  <a:lnTo>
                    <a:pt x="1434821" y="255984"/>
                  </a:lnTo>
                  <a:lnTo>
                    <a:pt x="1425830" y="239765"/>
                  </a:lnTo>
                  <a:cubicBezTo>
                    <a:pt x="1419897" y="228887"/>
                    <a:pt x="1412608" y="218921"/>
                    <a:pt x="1406096" y="208364"/>
                  </a:cubicBezTo>
                  <a:cubicBezTo>
                    <a:pt x="1378086" y="167589"/>
                    <a:pt x="1343700" y="131501"/>
                    <a:pt x="1304997" y="101148"/>
                  </a:cubicBezTo>
                  <a:cubicBezTo>
                    <a:pt x="1266245" y="70856"/>
                    <a:pt x="1222991" y="46498"/>
                    <a:pt x="1176938" y="29305"/>
                  </a:cubicBezTo>
                  <a:cubicBezTo>
                    <a:pt x="1130761" y="12494"/>
                    <a:pt x="1081908" y="2467"/>
                    <a:pt x="1032203" y="715"/>
                  </a:cubicBezTo>
                  <a:cubicBezTo>
                    <a:pt x="1019758" y="456"/>
                    <a:pt x="1007326" y="259"/>
                    <a:pt x="994820" y="0"/>
                  </a:cubicBezTo>
                  <a:cubicBezTo>
                    <a:pt x="982375" y="974"/>
                    <a:pt x="969869" y="2023"/>
                    <a:pt x="957363" y="3059"/>
                  </a:cubicBezTo>
                  <a:cubicBezTo>
                    <a:pt x="944795" y="3379"/>
                    <a:pt x="932486" y="7030"/>
                    <a:pt x="919980" y="8856"/>
                  </a:cubicBezTo>
                  <a:lnTo>
                    <a:pt x="901282" y="12247"/>
                  </a:lnTo>
                  <a:lnTo>
                    <a:pt x="882843" y="17464"/>
                  </a:lnTo>
                  <a:cubicBezTo>
                    <a:pt x="880044" y="18180"/>
                    <a:pt x="877244" y="19031"/>
                    <a:pt x="874506" y="19808"/>
                  </a:cubicBezTo>
                  <a:cubicBezTo>
                    <a:pt x="852688" y="25925"/>
                    <a:pt x="831449" y="34657"/>
                    <a:pt x="810211" y="43328"/>
                  </a:cubicBezTo>
                  <a:lnTo>
                    <a:pt x="775356" y="61236"/>
                  </a:lnTo>
                  <a:cubicBezTo>
                    <a:pt x="763762" y="67354"/>
                    <a:pt x="753020" y="75235"/>
                    <a:pt x="741747" y="82216"/>
                  </a:cubicBezTo>
                  <a:cubicBezTo>
                    <a:pt x="697839" y="112051"/>
                    <a:pt x="657854" y="149569"/>
                    <a:pt x="624566" y="193798"/>
                  </a:cubicBezTo>
                  <a:cubicBezTo>
                    <a:pt x="616746" y="205268"/>
                    <a:pt x="608088" y="216134"/>
                    <a:pt x="600922" y="228122"/>
                  </a:cubicBezTo>
                  <a:lnTo>
                    <a:pt x="580140" y="264666"/>
                  </a:lnTo>
                  <a:lnTo>
                    <a:pt x="562873" y="303357"/>
                  </a:lnTo>
                  <a:cubicBezTo>
                    <a:pt x="557533" y="316455"/>
                    <a:pt x="553685" y="330257"/>
                    <a:pt x="548998" y="343675"/>
                  </a:cubicBezTo>
                  <a:cubicBezTo>
                    <a:pt x="540722" y="372536"/>
                    <a:pt x="534086" y="402100"/>
                    <a:pt x="531151" y="432527"/>
                  </a:cubicBezTo>
                  <a:cubicBezTo>
                    <a:pt x="528931" y="447635"/>
                    <a:pt x="527759" y="462880"/>
                    <a:pt x="527636" y="478247"/>
                  </a:cubicBezTo>
                  <a:lnTo>
                    <a:pt x="527574" y="489779"/>
                  </a:lnTo>
                  <a:lnTo>
                    <a:pt x="527833" y="504629"/>
                  </a:lnTo>
                  <a:cubicBezTo>
                    <a:pt x="528351" y="519281"/>
                    <a:pt x="529597" y="534661"/>
                    <a:pt x="530510" y="549572"/>
                  </a:cubicBezTo>
                  <a:lnTo>
                    <a:pt x="478462" y="551262"/>
                  </a:lnTo>
                  <a:cubicBezTo>
                    <a:pt x="468694" y="551780"/>
                    <a:pt x="458852" y="551324"/>
                    <a:pt x="449145" y="552754"/>
                  </a:cubicBezTo>
                  <a:cubicBezTo>
                    <a:pt x="429670" y="555234"/>
                    <a:pt x="409998" y="556146"/>
                    <a:pt x="390721" y="560636"/>
                  </a:cubicBezTo>
                  <a:lnTo>
                    <a:pt x="361601" y="566235"/>
                  </a:lnTo>
                  <a:lnTo>
                    <a:pt x="332938" y="574178"/>
                  </a:lnTo>
                  <a:cubicBezTo>
                    <a:pt x="313586" y="578741"/>
                    <a:pt x="295222" y="586881"/>
                    <a:pt x="276401" y="593455"/>
                  </a:cubicBezTo>
                  <a:cubicBezTo>
                    <a:pt x="239795" y="609477"/>
                    <a:pt x="203312" y="627262"/>
                    <a:pt x="170616" y="651818"/>
                  </a:cubicBezTo>
                  <a:lnTo>
                    <a:pt x="158110" y="660550"/>
                  </a:lnTo>
                  <a:cubicBezTo>
                    <a:pt x="154076" y="663683"/>
                    <a:pt x="150290" y="667124"/>
                    <a:pt x="146319" y="670380"/>
                  </a:cubicBezTo>
                  <a:cubicBezTo>
                    <a:pt x="138573" y="677089"/>
                    <a:pt x="130556" y="683404"/>
                    <a:pt x="122996" y="690373"/>
                  </a:cubicBezTo>
                  <a:cubicBezTo>
                    <a:pt x="108664" y="705222"/>
                    <a:pt x="93679" y="719295"/>
                    <a:pt x="81370" y="736093"/>
                  </a:cubicBezTo>
                  <a:cubicBezTo>
                    <a:pt x="69714" y="749376"/>
                    <a:pt x="60662" y="764756"/>
                    <a:pt x="50955" y="779606"/>
                  </a:cubicBezTo>
                  <a:cubicBezTo>
                    <a:pt x="45738" y="786772"/>
                    <a:pt x="42618" y="795368"/>
                    <a:pt x="38313" y="803126"/>
                  </a:cubicBezTo>
                  <a:cubicBezTo>
                    <a:pt x="34601" y="811205"/>
                    <a:pt x="29581" y="818691"/>
                    <a:pt x="26917" y="827288"/>
                  </a:cubicBezTo>
                  <a:cubicBezTo>
                    <a:pt x="20726" y="844098"/>
                    <a:pt x="13819" y="860638"/>
                    <a:pt x="10378" y="878361"/>
                  </a:cubicBezTo>
                  <a:cubicBezTo>
                    <a:pt x="8552" y="887155"/>
                    <a:pt x="5234" y="895628"/>
                    <a:pt x="4642" y="904607"/>
                  </a:cubicBezTo>
                  <a:lnTo>
                    <a:pt x="1251" y="931309"/>
                  </a:lnTo>
                  <a:cubicBezTo>
                    <a:pt x="-1290" y="967003"/>
                    <a:pt x="-377" y="1003288"/>
                    <a:pt x="7899" y="1037945"/>
                  </a:cubicBezTo>
                  <a:cubicBezTo>
                    <a:pt x="16100" y="1072406"/>
                    <a:pt x="27509" y="1106274"/>
                    <a:pt x="44838" y="1136626"/>
                  </a:cubicBezTo>
                  <a:cubicBezTo>
                    <a:pt x="61772" y="1167115"/>
                    <a:pt x="81505" y="1195963"/>
                    <a:pt x="104964" y="1220853"/>
                  </a:cubicBezTo>
                  <a:cubicBezTo>
                    <a:pt x="115978" y="1234074"/>
                    <a:pt x="128940" y="1245150"/>
                    <a:pt x="141114" y="1257002"/>
                  </a:cubicBezTo>
                  <a:cubicBezTo>
                    <a:pt x="147305" y="1262799"/>
                    <a:pt x="154138" y="1267745"/>
                    <a:pt x="160650" y="1273159"/>
                  </a:cubicBezTo>
                  <a:cubicBezTo>
                    <a:pt x="167298" y="1278376"/>
                    <a:pt x="173551" y="1284099"/>
                    <a:pt x="180643" y="1288601"/>
                  </a:cubicBezTo>
                  <a:cubicBezTo>
                    <a:pt x="194457" y="1298110"/>
                    <a:pt x="207999" y="1308014"/>
                    <a:pt x="222651" y="1315957"/>
                  </a:cubicBezTo>
                  <a:cubicBezTo>
                    <a:pt x="229879" y="1320064"/>
                    <a:pt x="236921" y="1324553"/>
                    <a:pt x="244272" y="1328401"/>
                  </a:cubicBezTo>
                  <a:lnTo>
                    <a:pt x="266546" y="1339341"/>
                  </a:lnTo>
                  <a:cubicBezTo>
                    <a:pt x="281137" y="1347222"/>
                    <a:pt x="296838" y="1352304"/>
                    <a:pt x="311885" y="1358755"/>
                  </a:cubicBezTo>
                  <a:cubicBezTo>
                    <a:pt x="319371" y="1362072"/>
                    <a:pt x="327388" y="1364033"/>
                    <a:pt x="335072" y="1366697"/>
                  </a:cubicBezTo>
                  <a:lnTo>
                    <a:pt x="380410" y="1381609"/>
                  </a:lnTo>
                  <a:lnTo>
                    <a:pt x="372924" y="1414243"/>
                  </a:lnTo>
                  <a:lnTo>
                    <a:pt x="371295" y="1422322"/>
                  </a:lnTo>
                  <a:lnTo>
                    <a:pt x="370062" y="1429426"/>
                  </a:lnTo>
                  <a:lnTo>
                    <a:pt x="368952" y="1437110"/>
                  </a:lnTo>
                  <a:cubicBezTo>
                    <a:pt x="367583" y="1447334"/>
                    <a:pt x="366609" y="1457559"/>
                    <a:pt x="366868" y="1467857"/>
                  </a:cubicBezTo>
                  <a:cubicBezTo>
                    <a:pt x="367065" y="1478082"/>
                    <a:pt x="366152" y="1488380"/>
                    <a:pt x="367127" y="1498543"/>
                  </a:cubicBezTo>
                  <a:lnTo>
                    <a:pt x="370519" y="1528835"/>
                  </a:lnTo>
                  <a:cubicBezTo>
                    <a:pt x="377549" y="1568832"/>
                    <a:pt x="391954" y="1606610"/>
                    <a:pt x="411429" y="1640811"/>
                  </a:cubicBezTo>
                  <a:cubicBezTo>
                    <a:pt x="451032" y="1709398"/>
                    <a:pt x="511084" y="1761125"/>
                    <a:pt x="576156" y="1797337"/>
                  </a:cubicBezTo>
                  <a:cubicBezTo>
                    <a:pt x="620187" y="1821572"/>
                    <a:pt x="667289" y="1838050"/>
                    <a:pt x="714959" y="1848793"/>
                  </a:cubicBezTo>
                  <a:cubicBezTo>
                    <a:pt x="738664" y="1854984"/>
                    <a:pt x="763035" y="1857192"/>
                    <a:pt x="786999" y="1860324"/>
                  </a:cubicBezTo>
                  <a:cubicBezTo>
                    <a:pt x="811161" y="1862088"/>
                    <a:pt x="835334" y="1863260"/>
                    <a:pt x="859372" y="1861755"/>
                  </a:cubicBezTo>
                  <a:cubicBezTo>
                    <a:pt x="907449" y="1859732"/>
                    <a:pt x="954859" y="1850877"/>
                    <a:pt x="999877" y="1835053"/>
                  </a:cubicBezTo>
                  <a:cubicBezTo>
                    <a:pt x="1045018" y="1819685"/>
                    <a:pt x="1087421" y="1796486"/>
                    <a:pt x="1125001" y="1767119"/>
                  </a:cubicBezTo>
                  <a:cubicBezTo>
                    <a:pt x="1134190" y="1759497"/>
                    <a:pt x="1143440" y="1752011"/>
                    <a:pt x="1151962" y="1743538"/>
                  </a:cubicBezTo>
                  <a:lnTo>
                    <a:pt x="1164728" y="1730896"/>
                  </a:lnTo>
                  <a:lnTo>
                    <a:pt x="1185312" y="1707770"/>
                  </a:lnTo>
                  <a:lnTo>
                    <a:pt x="1190529" y="1701838"/>
                  </a:lnTo>
                  <a:lnTo>
                    <a:pt x="1193132" y="1698903"/>
                  </a:lnTo>
                  <a:cubicBezTo>
                    <a:pt x="1193983" y="1697928"/>
                    <a:pt x="1194895" y="1696362"/>
                    <a:pt x="1195734" y="1698187"/>
                  </a:cubicBezTo>
                  <a:lnTo>
                    <a:pt x="1205959" y="1709719"/>
                  </a:lnTo>
                  <a:lnTo>
                    <a:pt x="1216183" y="1721251"/>
                  </a:lnTo>
                  <a:lnTo>
                    <a:pt x="1221400" y="1727048"/>
                  </a:lnTo>
                  <a:lnTo>
                    <a:pt x="1225705" y="1731414"/>
                  </a:lnTo>
                  <a:cubicBezTo>
                    <a:pt x="1233722" y="1739887"/>
                    <a:pt x="1242318" y="1747694"/>
                    <a:pt x="1250976" y="1755255"/>
                  </a:cubicBezTo>
                  <a:cubicBezTo>
                    <a:pt x="1285893" y="1785287"/>
                    <a:pt x="1325360" y="1807561"/>
                    <a:pt x="1365876" y="1823126"/>
                  </a:cubicBezTo>
                  <a:cubicBezTo>
                    <a:pt x="1447364" y="1854195"/>
                    <a:pt x="1533736" y="1856415"/>
                    <a:pt x="1610994" y="1839024"/>
                  </a:cubicBezTo>
                  <a:cubicBezTo>
                    <a:pt x="1681209" y="1823977"/>
                    <a:pt x="1744591" y="1788938"/>
                    <a:pt x="1794222" y="1742946"/>
                  </a:cubicBezTo>
                  <a:cubicBezTo>
                    <a:pt x="1818716" y="1719500"/>
                    <a:pt x="1839757" y="1693377"/>
                    <a:pt x="1856889" y="1665627"/>
                  </a:cubicBezTo>
                  <a:cubicBezTo>
                    <a:pt x="1864572" y="1651171"/>
                    <a:pt x="1872848" y="1637358"/>
                    <a:pt x="1878509" y="1622373"/>
                  </a:cubicBezTo>
                  <a:lnTo>
                    <a:pt x="1883196" y="1611433"/>
                  </a:lnTo>
                  <a:lnTo>
                    <a:pt x="1884368" y="1608633"/>
                  </a:lnTo>
                  <a:lnTo>
                    <a:pt x="1885934" y="1603810"/>
                  </a:lnTo>
                  <a:lnTo>
                    <a:pt x="1888993" y="1594166"/>
                  </a:lnTo>
                  <a:cubicBezTo>
                    <a:pt x="1893026" y="1581400"/>
                    <a:pt x="1897071" y="1568759"/>
                    <a:pt x="1901043" y="1556252"/>
                  </a:cubicBezTo>
                  <a:cubicBezTo>
                    <a:pt x="1909318" y="1559249"/>
                    <a:pt x="1917520" y="1562246"/>
                    <a:pt x="1925735" y="1565243"/>
                  </a:cubicBezTo>
                  <a:cubicBezTo>
                    <a:pt x="1933357" y="1568105"/>
                    <a:pt x="1943840" y="1571497"/>
                    <a:pt x="1946578" y="1572409"/>
                  </a:cubicBezTo>
                  <a:cubicBezTo>
                    <a:pt x="1955372" y="1575271"/>
                    <a:pt x="1964166" y="1577811"/>
                    <a:pt x="1972960" y="1580155"/>
                  </a:cubicBezTo>
                  <a:cubicBezTo>
                    <a:pt x="1990486" y="1584780"/>
                    <a:pt x="2007876" y="1588431"/>
                    <a:pt x="2025007" y="1591169"/>
                  </a:cubicBezTo>
                  <a:cubicBezTo>
                    <a:pt x="2042139" y="1593709"/>
                    <a:pt x="2059073" y="1596250"/>
                    <a:pt x="2075686" y="1596447"/>
                  </a:cubicBezTo>
                  <a:cubicBezTo>
                    <a:pt x="2084024" y="1596768"/>
                    <a:pt x="2092225" y="1597101"/>
                    <a:pt x="2100304" y="1597422"/>
                  </a:cubicBezTo>
                  <a:cubicBezTo>
                    <a:pt x="2108445" y="1597878"/>
                    <a:pt x="2116461" y="1598137"/>
                    <a:pt x="2124404" y="1597422"/>
                  </a:cubicBezTo>
                  <a:cubicBezTo>
                    <a:pt x="2187984" y="1595732"/>
                    <a:pt x="2245495" y="1583226"/>
                    <a:pt x="2294213" y="1563480"/>
                  </a:cubicBezTo>
                  <a:cubicBezTo>
                    <a:pt x="2305609" y="1559965"/>
                    <a:pt x="2315377" y="1554230"/>
                    <a:pt x="2324825" y="1550196"/>
                  </a:cubicBezTo>
                  <a:cubicBezTo>
                    <a:pt x="2334075" y="1545633"/>
                    <a:pt x="2343004" y="1542377"/>
                    <a:pt x="2350553" y="1537690"/>
                  </a:cubicBezTo>
                  <a:cubicBezTo>
                    <a:pt x="2365735" y="1528576"/>
                    <a:pt x="2378883" y="1521730"/>
                    <a:pt x="2389576" y="1514503"/>
                  </a:cubicBezTo>
                  <a:cubicBezTo>
                    <a:pt x="2395965" y="1509939"/>
                    <a:pt x="2401626" y="1505907"/>
                    <a:pt x="2407028" y="1502132"/>
                  </a:cubicBezTo>
                  <a:cubicBezTo>
                    <a:pt x="2419276" y="1493474"/>
                    <a:pt x="2429179" y="1486234"/>
                    <a:pt x="2437640" y="1478292"/>
                  </a:cubicBezTo>
                  <a:cubicBezTo>
                    <a:pt x="2443955" y="1472890"/>
                    <a:pt x="2450011" y="1467734"/>
                    <a:pt x="2456461" y="1462208"/>
                  </a:cubicBezTo>
                  <a:cubicBezTo>
                    <a:pt x="2462579" y="1456276"/>
                    <a:pt x="2468708" y="1449505"/>
                    <a:pt x="2475998" y="1442019"/>
                  </a:cubicBezTo>
                  <a:cubicBezTo>
                    <a:pt x="2479648" y="1438244"/>
                    <a:pt x="2483484" y="1434199"/>
                    <a:pt x="2487653" y="1429833"/>
                  </a:cubicBezTo>
                  <a:cubicBezTo>
                    <a:pt x="2549925" y="1364958"/>
                    <a:pt x="2586531" y="1270902"/>
                    <a:pt x="2593759" y="1174885"/>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 name="TextBox 9">
            <a:extLst>
              <a:ext uri="{FF2B5EF4-FFF2-40B4-BE49-F238E27FC236}">
                <a16:creationId xmlns:a16="http://schemas.microsoft.com/office/drawing/2014/main" id="{8189D84F-5BEC-5F2B-DAC1-8DD03323D24C}"/>
              </a:ext>
            </a:extLst>
          </p:cNvPr>
          <p:cNvSpPr txBox="1"/>
          <p:nvPr/>
        </p:nvSpPr>
        <p:spPr>
          <a:xfrm>
            <a:off x="635227" y="1461962"/>
            <a:ext cx="7873545" cy="2862322"/>
          </a:xfrm>
          <a:prstGeom prst="rect">
            <a:avLst/>
          </a:prstGeom>
          <a:noFill/>
        </p:spPr>
        <p:txBody>
          <a:bodyPr wrap="square" rtlCol="0">
            <a:spAutoFit/>
          </a:bodyPr>
          <a:lstStyle/>
          <a:p>
            <a:r>
              <a:rPr lang="en-US" sz="2000" dirty="0">
                <a:latin typeface="Days One" panose="020B0604020202020204" charset="0"/>
              </a:rPr>
              <a:t>In raster graphics, resolution refers to the number of pixels in an image, usually measured in pixels per inch (PPI) or dots per inch (DPI). Higher resolution means more pixels are packed into the image, which results in better detail and clarity. However, increasing resolution also makes the file size larger. If a raster image is enlarged without increasing the resolution, it can become blurry or pixelated because the same number of pixels are stretched over a larger area.</a:t>
            </a:r>
            <a:endParaRPr lang="en-IN" sz="2000" dirty="0">
              <a:latin typeface="Days One"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500"/>
                                        <p:tgtEl>
                                          <p:spTgt spid="3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385" name="Google Shape;385;p35"/>
          <p:cNvGrpSpPr/>
          <p:nvPr/>
        </p:nvGrpSpPr>
        <p:grpSpPr>
          <a:xfrm rot="-3182168">
            <a:off x="-169445" y="3839550"/>
            <a:ext cx="1633262" cy="1469578"/>
            <a:chOff x="1041293" y="1464618"/>
            <a:chExt cx="1633292" cy="1469606"/>
          </a:xfrm>
        </p:grpSpPr>
        <p:sp>
          <p:nvSpPr>
            <p:cNvPr id="386" name="Google Shape;386;p35"/>
            <p:cNvSpPr/>
            <p:nvPr/>
          </p:nvSpPr>
          <p:spPr>
            <a:xfrm>
              <a:off x="1041293" y="1464618"/>
              <a:ext cx="1632473" cy="1469606"/>
            </a:xfrm>
            <a:custGeom>
              <a:avLst/>
              <a:gdLst/>
              <a:ahLst/>
              <a:cxnLst/>
              <a:rect l="l" t="t" r="r" b="b"/>
              <a:pathLst>
                <a:path w="2176631" h="1959474" extrusionOk="0">
                  <a:moveTo>
                    <a:pt x="21880" y="0"/>
                  </a:moveTo>
                  <a:lnTo>
                    <a:pt x="0" y="563509"/>
                  </a:lnTo>
                  <a:lnTo>
                    <a:pt x="973539" y="1150403"/>
                  </a:lnTo>
                  <a:lnTo>
                    <a:pt x="1159382" y="1017188"/>
                  </a:lnTo>
                  <a:lnTo>
                    <a:pt x="2176632" y="1959474"/>
                  </a:lnTo>
                  <a:lnTo>
                    <a:pt x="1158667" y="641088"/>
                  </a:lnTo>
                  <a:lnTo>
                    <a:pt x="864437" y="774488"/>
                  </a:lnTo>
                  <a:lnTo>
                    <a:pt x="21880" y="0"/>
                  </a:lnTo>
                  <a:close/>
                </a:path>
              </a:pathLst>
            </a:custGeom>
            <a:solidFill>
              <a:schemeClr val="accent1"/>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5"/>
            <p:cNvSpPr/>
            <p:nvPr/>
          </p:nvSpPr>
          <p:spPr>
            <a:xfrm>
              <a:off x="2388651" y="2356548"/>
              <a:ext cx="255111" cy="429902"/>
            </a:xfrm>
            <a:custGeom>
              <a:avLst/>
              <a:gdLst/>
              <a:ahLst/>
              <a:cxnLst/>
              <a:rect l="l" t="t" r="r" b="b"/>
              <a:pathLst>
                <a:path w="340148" h="573203" extrusionOk="0">
                  <a:moveTo>
                    <a:pt x="0" y="0"/>
                  </a:moveTo>
                  <a:lnTo>
                    <a:pt x="340148" y="573204"/>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5"/>
            <p:cNvSpPr/>
            <p:nvPr/>
          </p:nvSpPr>
          <p:spPr>
            <a:xfrm>
              <a:off x="2666085" y="2830647"/>
              <a:ext cx="8501" cy="21987"/>
            </a:xfrm>
            <a:custGeom>
              <a:avLst/>
              <a:gdLst/>
              <a:ahLst/>
              <a:cxnLst/>
              <a:rect l="l" t="t" r="r" b="b"/>
              <a:pathLst>
                <a:path w="11334" h="29316" extrusionOk="0">
                  <a:moveTo>
                    <a:pt x="0" y="0"/>
                  </a:moveTo>
                  <a:cubicBezTo>
                    <a:pt x="6512" y="8399"/>
                    <a:pt x="10484" y="18698"/>
                    <a:pt x="11335" y="29317"/>
                  </a:cubicBez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 name="Google Shape;389;p35"/>
          <p:cNvGrpSpPr/>
          <p:nvPr/>
        </p:nvGrpSpPr>
        <p:grpSpPr>
          <a:xfrm>
            <a:off x="7971817" y="1392216"/>
            <a:ext cx="1763122" cy="521072"/>
            <a:chOff x="3325267" y="3113066"/>
            <a:chExt cx="1763122" cy="521072"/>
          </a:xfrm>
        </p:grpSpPr>
        <p:sp>
          <p:nvSpPr>
            <p:cNvPr id="390" name="Google Shape;390;p35"/>
            <p:cNvSpPr/>
            <p:nvPr/>
          </p:nvSpPr>
          <p:spPr>
            <a:xfrm>
              <a:off x="3358447" y="3113066"/>
              <a:ext cx="1729943" cy="521072"/>
            </a:xfrm>
            <a:custGeom>
              <a:avLst/>
              <a:gdLst/>
              <a:ahLst/>
              <a:cxnLst/>
              <a:rect l="l" t="t" r="r" b="b"/>
              <a:pathLst>
                <a:path w="2306590" h="694763" extrusionOk="0">
                  <a:moveTo>
                    <a:pt x="2280665" y="694763"/>
                  </a:moveTo>
                  <a:lnTo>
                    <a:pt x="2306590" y="258993"/>
                  </a:lnTo>
                  <a:lnTo>
                    <a:pt x="1505067" y="147868"/>
                  </a:lnTo>
                  <a:lnTo>
                    <a:pt x="1083246" y="195808"/>
                  </a:lnTo>
                  <a:lnTo>
                    <a:pt x="0" y="0"/>
                  </a:lnTo>
                  <a:lnTo>
                    <a:pt x="1074058" y="487164"/>
                  </a:lnTo>
                  <a:lnTo>
                    <a:pt x="1315981" y="403530"/>
                  </a:lnTo>
                  <a:lnTo>
                    <a:pt x="2280665" y="694763"/>
                  </a:lnTo>
                  <a:close/>
                </a:path>
              </a:pathLst>
            </a:custGeom>
            <a:solidFill>
              <a:schemeClr val="accent2"/>
            </a:solidFill>
            <a:ln w="227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5"/>
            <p:cNvSpPr/>
            <p:nvPr/>
          </p:nvSpPr>
          <p:spPr>
            <a:xfrm>
              <a:off x="3325267" y="3204547"/>
              <a:ext cx="707103" cy="343441"/>
            </a:xfrm>
            <a:custGeom>
              <a:avLst/>
              <a:gdLst/>
              <a:ahLst/>
              <a:cxnLst/>
              <a:rect l="l" t="t" r="r" b="b"/>
              <a:pathLst>
                <a:path w="942804" h="457921" extrusionOk="0">
                  <a:moveTo>
                    <a:pt x="0" y="0"/>
                  </a:moveTo>
                  <a:lnTo>
                    <a:pt x="942804" y="457922"/>
                  </a:lnTo>
                </a:path>
              </a:pathLst>
            </a:custGeom>
            <a:noFill/>
            <a:ln w="26000" cap="rnd"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9" name="Picture 18">
            <a:extLst>
              <a:ext uri="{FF2B5EF4-FFF2-40B4-BE49-F238E27FC236}">
                <a16:creationId xmlns:a16="http://schemas.microsoft.com/office/drawing/2014/main" id="{88298049-4A11-0959-4F5E-31FBEB3AF6F7}"/>
              </a:ext>
            </a:extLst>
          </p:cNvPr>
          <p:cNvPicPr>
            <a:picLocks noChangeAspect="1"/>
          </p:cNvPicPr>
          <p:nvPr/>
        </p:nvPicPr>
        <p:blipFill>
          <a:blip r:embed="rId3"/>
          <a:stretch>
            <a:fillRect/>
          </a:stretch>
        </p:blipFill>
        <p:spPr>
          <a:xfrm>
            <a:off x="394430" y="372928"/>
            <a:ext cx="2838937" cy="1885054"/>
          </a:xfrm>
          <a:prstGeom prst="rect">
            <a:avLst/>
          </a:prstGeom>
        </p:spPr>
      </p:pic>
      <p:pic>
        <p:nvPicPr>
          <p:cNvPr id="21" name="Picture 20">
            <a:extLst>
              <a:ext uri="{FF2B5EF4-FFF2-40B4-BE49-F238E27FC236}">
                <a16:creationId xmlns:a16="http://schemas.microsoft.com/office/drawing/2014/main" id="{6772DE7E-C8AA-7DBC-C3F7-0BA6D1ED7DDA}"/>
              </a:ext>
            </a:extLst>
          </p:cNvPr>
          <p:cNvPicPr>
            <a:picLocks noChangeAspect="1"/>
          </p:cNvPicPr>
          <p:nvPr/>
        </p:nvPicPr>
        <p:blipFill>
          <a:blip r:embed="rId4"/>
          <a:stretch>
            <a:fillRect/>
          </a:stretch>
        </p:blipFill>
        <p:spPr>
          <a:xfrm>
            <a:off x="3826131" y="372928"/>
            <a:ext cx="2964301" cy="1885296"/>
          </a:xfrm>
          <a:prstGeom prst="rect">
            <a:avLst/>
          </a:prstGeom>
        </p:spPr>
      </p:pic>
      <p:pic>
        <p:nvPicPr>
          <p:cNvPr id="23" name="Picture 22">
            <a:extLst>
              <a:ext uri="{FF2B5EF4-FFF2-40B4-BE49-F238E27FC236}">
                <a16:creationId xmlns:a16="http://schemas.microsoft.com/office/drawing/2014/main" id="{10FA8DD6-E910-B066-5AF3-870204B50014}"/>
              </a:ext>
            </a:extLst>
          </p:cNvPr>
          <p:cNvPicPr>
            <a:picLocks noChangeAspect="1"/>
          </p:cNvPicPr>
          <p:nvPr/>
        </p:nvPicPr>
        <p:blipFill>
          <a:blip r:embed="rId5"/>
          <a:stretch>
            <a:fillRect/>
          </a:stretch>
        </p:blipFill>
        <p:spPr>
          <a:xfrm>
            <a:off x="2174296" y="2777638"/>
            <a:ext cx="2838937" cy="1992934"/>
          </a:xfrm>
          <a:prstGeom prst="rect">
            <a:avLst/>
          </a:prstGeom>
        </p:spPr>
      </p:pic>
      <p:pic>
        <p:nvPicPr>
          <p:cNvPr id="26" name="Picture 25">
            <a:extLst>
              <a:ext uri="{FF2B5EF4-FFF2-40B4-BE49-F238E27FC236}">
                <a16:creationId xmlns:a16="http://schemas.microsoft.com/office/drawing/2014/main" id="{8C6E5750-394F-EB2A-B6EB-05377CB71738}"/>
              </a:ext>
            </a:extLst>
          </p:cNvPr>
          <p:cNvPicPr>
            <a:picLocks noChangeAspect="1"/>
          </p:cNvPicPr>
          <p:nvPr/>
        </p:nvPicPr>
        <p:blipFill>
          <a:blip r:embed="rId6"/>
          <a:stretch>
            <a:fillRect/>
          </a:stretch>
        </p:blipFill>
        <p:spPr>
          <a:xfrm>
            <a:off x="5696320" y="2764155"/>
            <a:ext cx="2838936" cy="2066745"/>
          </a:xfrm>
          <a:prstGeom prst="rect">
            <a:avLst/>
          </a:prstGeom>
        </p:spPr>
      </p:pic>
      <p:cxnSp>
        <p:nvCxnSpPr>
          <p:cNvPr id="28" name="Straight Arrow Connector 27">
            <a:extLst>
              <a:ext uri="{FF2B5EF4-FFF2-40B4-BE49-F238E27FC236}">
                <a16:creationId xmlns:a16="http://schemas.microsoft.com/office/drawing/2014/main" id="{77DC26B1-662B-CF4E-BA06-49D7A7B2E847}"/>
              </a:ext>
            </a:extLst>
          </p:cNvPr>
          <p:cNvCxnSpPr>
            <a:stCxn id="19" idx="3"/>
          </p:cNvCxnSpPr>
          <p:nvPr/>
        </p:nvCxnSpPr>
        <p:spPr>
          <a:xfrm>
            <a:off x="3233367" y="1315455"/>
            <a:ext cx="4623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47F125BE-799F-7C92-4CFD-7ACD61B08661}"/>
              </a:ext>
            </a:extLst>
          </p:cNvPr>
          <p:cNvCxnSpPr/>
          <p:nvPr/>
        </p:nvCxnSpPr>
        <p:spPr>
          <a:xfrm>
            <a:off x="3810000" y="2257982"/>
            <a:ext cx="0" cy="4166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5522FEE2-0EC7-FE37-DD67-D719DCE8FAC7}"/>
              </a:ext>
            </a:extLst>
          </p:cNvPr>
          <p:cNvCxnSpPr>
            <a:stCxn id="23" idx="3"/>
          </p:cNvCxnSpPr>
          <p:nvPr/>
        </p:nvCxnSpPr>
        <p:spPr>
          <a:xfrm>
            <a:off x="5013233" y="3774105"/>
            <a:ext cx="549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Shirt Design Portfolio by Slidesgo">
  <a:themeElements>
    <a:clrScheme name="Simple Light">
      <a:dk1>
        <a:srgbClr val="222020"/>
      </a:dk1>
      <a:lt1>
        <a:srgbClr val="F5F5F5"/>
      </a:lt1>
      <a:dk2>
        <a:srgbClr val="C2C2C2"/>
      </a:dk2>
      <a:lt2>
        <a:srgbClr val="FFA371"/>
      </a:lt2>
      <a:accent1>
        <a:srgbClr val="FF7F39"/>
      </a:accent1>
      <a:accent2>
        <a:srgbClr val="B3CBEE"/>
      </a:accent2>
      <a:accent3>
        <a:srgbClr val="7F98C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167</Words>
  <Application>Microsoft Office PowerPoint</Application>
  <PresentationFormat>On-screen Show (16:9)</PresentationFormat>
  <Paragraphs>9</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vt:lpstr>
      <vt:lpstr>Barlow</vt:lpstr>
      <vt:lpstr>Days One</vt:lpstr>
      <vt:lpstr>Open Sans</vt:lpstr>
      <vt:lpstr>Nunito Light</vt:lpstr>
      <vt:lpstr>Arial Black</vt:lpstr>
      <vt:lpstr>Raleway</vt:lpstr>
      <vt:lpstr>Arial</vt:lpstr>
      <vt:lpstr>T-Shirt Design Portfolio by Slidesgo</vt:lpstr>
      <vt:lpstr>DIFFERENCE BETWEEN  RASTER &amp; VECTOR GRAPHIC</vt:lpstr>
      <vt:lpstr>PowerPoint Presentation</vt:lpstr>
      <vt:lpstr>WHAT IS RASTER GRAPHIC?</vt:lpstr>
      <vt:lpstr>WHAT IS VECTOR GRAPHIC?</vt:lpstr>
      <vt:lpstr>PowerPoint Presentation</vt:lpstr>
      <vt:lpstr>PowerPoint Presentation</vt:lpstr>
      <vt:lpstr>PowerPoint Presentation</vt:lpstr>
      <vt:lpstr>DETAILS ABOUT RASTER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niravprajapati1601@gmail.com</cp:lastModifiedBy>
  <cp:revision>1</cp:revision>
  <dcterms:modified xsi:type="dcterms:W3CDTF">2024-08-23T04:08:25Z</dcterms:modified>
</cp:coreProperties>
</file>